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38DED-F751-4F55-A455-24729CD6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1A9C0-E250-43B6-A618-6431D75A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D56A2-7F3F-4F06-A9A1-D6CBD40DC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92938-2D59-437A-8F8D-9CBD7BA61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9DCF0-A3E6-4104-B658-4C815814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53282-C0D5-4199-8A7F-38A943041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56783-90B5-4C50-9F76-6E63DBED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E7E3A-E467-40FC-9DBA-0B416C93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CB7E9-C705-41AC-B1D2-76529B209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F044D-E83D-4E04-8EE7-09E84A11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9D608-066A-458B-ADB8-F5291DB98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4053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中考英语冠词用法归纳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Concepts and Classification of Articles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Usage of define articles "a" and "an"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explanation of the usage of the define article "the"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Exploration of Zero Article Phenomenon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and Precautions for Errors in Articles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Concepts and Classification of Articles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92" b="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Articles are words that are used before nouns or noun phrases and indicate when the noun is specific or general, general or singular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They help to define the noun's relationship to the context of the presence, so as which it is being mentioned for the first time or has already been referred to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and Function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Define Article 'the'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Used before nouns to indicate that the listener/reader knows the specific noun being referred to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Index Articles' a 'and' an '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Used before singular nouns that are general or when introducing a noun for the first time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Zero Article (no article)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Used when the noun is regular, uncountable, or when the context makes it clear which noun is being referred to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Article types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 English, articles are used very frequently, specifically the defined article 'the'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define articles' a 'and' an 'are used less frequently but still play an important role in presence construction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use of articles can vary depending on the dialect or region, but the basic rules and patterns remain the same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 is important for students to familiarize themselves with the different uses of articles through practice and exposure to authentic English texts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Frequency and pattern of use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Usage of define articles "a" and "an"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Vowel sounds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"an" before a singular noun starting with a Vowel sound, e.g., "an apple."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Consistent sounds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"a" before a singular noun starting with a consistent sound, e.g., "a car."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Exceptions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There are some exceptions to this rule, so as when the noun starts with a silent letter or a sound that is not typically associated with the letter, e.g., "an hour" or "a unicorn."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promotion rules determine the choice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Introducing a new noun: Indefinite articles are used to introduce a new noun for the first time in a text or conversation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"A dog is a man's best friend."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Used before singular nouns in general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phrases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There are some common phrases in English that always use "a" or "an" before receiving nouns, e.g. "have a look," "take a risk," or "make an effort."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Idioms and expressions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Indefinite articles are also used in many idols and expressions that have a fixed meaning, e.g., "in a hurry" or "once in a blue moon."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Application in fixed combinations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Abbreviations and acronyms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When an abbreviation or acronym starts with a swell sound, "an" is used before it, e.g., "an MP3 player." If it starts with a consistent sound, "a" is used, e.g., "a USB stick."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Numbers and letters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When referring to a number or letter, the choice of "a" or "an" depends on the sound of the number or letter itself, e.g., "an M" or "a B."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Titles and headings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In titles and headings, the rules for using "a" or "an" are generally the same as in regular text, but there may be some stylistic considerations to take into account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Special situation handling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Detailed explanation of the usage of the define article "the"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When we talk about a specific person, place, or thing, we use "the" before the noun For example, "The girl in the red dress is my sister."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Referring to a specific person, place, or thing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We also use "the" before nouns that refer to unique things in the world, such as "the sun," "the moon," "the earth."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Unique things in the world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Used specifically when referring to something or a person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https://d.book118.com/938044053101006040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2024-09-19T03:46:12.531</cp:lastPrinted>
  <dcterms:created xsi:type="dcterms:W3CDTF">2024-09-18T19:46:12Z</dcterms:created>
  <dcterms:modified xsi:type="dcterms:W3CDTF">2024-09-18T19:46:14Z</dcterms:modified>
</cp:coreProperties>
</file>