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D4053-D08A-4039-A348-A08FE72B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8219A-5A46-4325-B7AA-36399D38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69E6B-E77F-4BF2-82B6-729FC9210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B537C-8EBF-4CF8-AE15-6BACA109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050B0-D663-4720-A421-1FB8952CD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E24A8-E0D3-4DB3-9467-5BF52B56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8296B-C781-470C-A925-306F3783F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26A8E-4D84-4033-ADFF-FC07D8E5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6AFF6-99D9-4917-9181-F7CACF71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6B181-A90A-4E90-BE74-31318FDD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328B5-D854-4F3D-933C-CA8E7DF3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4055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标准化促进办法的评估和改进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实施效果评价及分析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存在问题诊断与原因分析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持续改进机制建立与完善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标准化促进办法是指通过制定、发布和实施标准，推动技术进步、提高产品质量、促进产业升级和国际贸易的一系列措施和方法。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随着全球经济一体化的深入发展，标准化在推动技术创新、提高产业竞争力、促进国际贸易等方面发挥着越来越重要的作用。各国纷纷加强标准化工作，制定和实施标准化战略，以提升国家综合实力。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标准化促进办法的目的是通过制定和实施标准，规范市场秩序，提高产品质量和安全水平，推动产业升级和国际贸易便利化，促进经济社会可持续发展。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标准化促进办法对于推动技术创新、提高产业竞争力、促进国际贸易具有重要意义。同时，标准化还有助于规范市场秩序，保护消费者权益，提高社会福祉水平。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标准化促进办法适用于国民经济和社会发展各个领域，包括工业、农业、服务业等。同时，也适用于政府、企业、行业协会等各个层面。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标准化促进办法的对象包括制定标准的机构、实施标准的企业、监督标准的政府部门以及使用标准的消费者等。这些对象在标准化工作中扮演着不同的角色，共同推动标准化事业的发展。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评估方法与指标体系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邀请标准化领域的专家，对企业或组织的标准化实施情况进行评估，提出改进建议。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通过深入企业或组织内部，了解其标准化实施情况，收集相关数据和信息。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设计标准化相关的问卷，向企业或组织内部人员发放，收集其对于标准化的看法和建议。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指标体系应全面覆盖企业或组织标准化的各个方面，确保评估结果的全面性。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指标体系的构建应基于科学的方法和理论，确保评估结果的科学性。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指标体系应具有可操作性，方便评估人员进行数据收集和分析。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指标体系应具有一定的动态性，能够随着企业或组织的发展而进行相应的调整。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评估标准化带来的效益，包括经济效益、社会效益、环境效益等方面。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评估企业或组织在标准化方面的创新能力，包括新技术、新方法的研发和应用等方面。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评估企业或组织标准化管理的水平，包括标准化管理制度的完善程度、标准化管理人员的素质等方面。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标准化实施程度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评估企业或组织标准化的实施程度，包括标准的制定、发布、实施等方面。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具体指标解析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实施效果评价及分析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通过走访相关企业、机构等，了解标准化促进办法的实际实施情况，收集第一手数据。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数据整理与归纳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对收集到的数据进行整理、分类和归纳，形成可用于分析的数据集。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设计调查问卷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针对标准化促进办法的实施效果，设计涵盖多个方面的调查问卷，包括实施过程、实施效果、存在问题等。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确定评价指标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根据标准化促进办法的目标和实际情况，确定合适的评价指标，如实施效果、经济效益、社会效益等。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构建评价模型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基于评价指标，构建综合评价模型，对标准化促进办法的实施效果进行量化评估。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设定评价标准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根据行业特点、政策要求等，设定合理的评价标准，用于对评价结果进行判定。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https://d.book118.com/938044055101006040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2024-09-19T03:46:14.667</cp:lastPrinted>
  <dcterms:created xsi:type="dcterms:W3CDTF">2024-09-18T19:46:14Z</dcterms:created>
  <dcterms:modified xsi:type="dcterms:W3CDTF">2024-09-18T19:46:16Z</dcterms:modified>
</cp:coreProperties>
</file>