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39C89D-BD10-457C-AD28-63913C9149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82BFC3-C7F0-442C-B123-2BCB4812A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52F82F-A4FA-45FC-8627-7182FDD138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0D9704-0772-441D-8C4A-0C82BB6CA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899644-0E34-47CD-86E5-326096E35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65780F-8D8A-4181-84F4-5EB1DBD786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33C4AE-378A-4B76-8460-93B8CBEEB6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A9CA3A-CCA5-47AE-87BB-407E093A1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AF2F31-318B-4399-963C-D557E5F15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601398-3C08-4110-AE45-6F850AA83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0BF035-ADFA-485B-8235-DEB46A8B9E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44070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商贸仓储企业火灾防控与疏散方案设计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火灾防控重要性及现状分析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火灾风险评估与预警机制建立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灭火器材配置与使用管理规范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疏散通道设计与标识标牌设置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应急预案制定及演练实施计划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火灾防控重要性及现状分析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240" r="7240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人员伤亡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火灾可能导致人员伤亡，给员工和企业带来不可挽回的损失。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财产损失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火灾会烧毁仓库内的货物和设施，造成巨大的经济损失。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运营中断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火灾可能导致企业运营中断，影响供应链和客户关系，进一步加大损失。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火灾对商贸仓储企业影响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00" r="3140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855" r="3385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40655" r="4065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当前，商贸仓储企业火灾防控形势严峻，企业数量众多且规模不一，火灾风险点多面广。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防控形势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部分企业存在消防安全意识淡薄、消防设施不完善、消防安全管理不到位等问题，导致火灾隐患难以彻底消除。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当前火灾防控形势与挑战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603" r="24603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国家层面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国家出台了一系列消防法规和标准，如《中华人民共和国消防法》、《建筑设计防火规范》等，对商贸仓储企业的火灾防控提出了明确要求。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地方层面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地方政府也制定了相应的实施细则和规范性文件，进一步细化了商贸仓储企业火灾防控的要求和措施。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企业层面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商贸仓储企业应建立健全消防安全管理制度，明确各级管理人员和操作人员的消防安全职责，确保各项消防安全措施得到有效执行。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政策法规及标准要求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火灾风险评估与预警机制建立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定量评估法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通过收集历史火灾数据、分析火灾发生原因和后果，运用统计学方法建立数学模型，对火灾风险进行量化评估。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定性评估法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采用专家调查、经验分析等方法，对商贸仓储企业的火灾风险进行定性描述和等级划分。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综合评估法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将定量评估和定性评估相结合，综合考虑多种因素，对火灾风险进行全面、系统的评估。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火灾风险评估方法介绍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875" b="14875"/>
          <a:stretch>
            <a:fillRect/>
          </a:stretch>
        </p:blipFill>
        <p:spPr>
          <a:xfrm>
            <a:off x="705128" y="1258733"/>
            <a:ext cx="5140490" cy="514049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根据火灾风险评估结果，将商贸仓储企业的火灾风险划分为低风险、中风险和高风险三个等级，分别用绿色、黄色和红色表示。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风险等级划分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针对不同风险等级，设置相应的预警线。低风险企业可设置较低的预警线，中风险企业适当提高预警线，高风险企业则应设置更高的预警线。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预警线设置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随着企业经营状况和环境变化，定期对风险等级和预警线进行动态调整。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动态调整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风险等级划分及预警线设置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预警信息发布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建立火灾预警信息发布平台，及时发布火灾预警信息。同时，通过手机短信、电话通知等多种方式将预警信息传达给企业员工和相关人员。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5601" r="15601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接到预警信息后，商贸仓储企业应迅速启动应急响应程序。首先组织人员进行火源排查和初期火灾扑救；其次根据火势情况及时报警并请求外部救援；最后做好人员疏散和物资转移工作。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信息反馈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在应急响应过程中，保持与消防部门的紧密沟通，及时反馈现场情况和处置进展。同时，对预警信息发布和响应流程进行不断总结和改进，提高火灾防控能力。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预警信息发布和响应流程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灭火器材配置与使用管理规范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灭火器材种类选择及配置要求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根据商贸仓储企业的特点和火灾风险，选择适当的灭火器材，如干粉、泡沫、二氧化碳等。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在关键区域和易燃物品存放处配置灭火器材，如仓库出入口、货物堆放区、电器设备等处。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灭火器材的配置数量应满足实际需要，同时考虑备用和轮换的需求。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937" r="35937"/>
          <a:stretch>
            <a:fillRect/>
          </a:stretch>
        </p:blipFill>
        <p:spPr>
          <a:xfrm>
            <a:off x="1241255" y="1314002"/>
            <a:ext cx="2902138" cy="509023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灭火器材检查、维护与更新策略</a:t>
              </a:r>
            </a:p>
          </p:txBody>
        </p:sp>
      </p:grpSp>
      <p:cxnSp>
        <p:nvCxnSpPr>
          <p:cNvPr id="25" name="Connector 25"/>
          <p:cNvCxnSpPr/>
          <p:nvPr/>
        </p:nvCxnSpPr>
        <p:spPr>
          <a:xfrm>
            <a:off x="4146550" y="1868488"/>
            <a:ext cx="141922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3970338" y="3735388"/>
            <a:ext cx="230187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2298700" y="5591175"/>
            <a:ext cx="2921000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Freeform 28"/>
          <p:cNvSpPr/>
          <p:nvPr/>
        </p:nvSpPr>
        <p:spPr>
          <a:xfrm>
            <a:off x="5541931" y="1397032"/>
            <a:ext cx="1192244" cy="973169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643563" y="1495425"/>
            <a:ext cx="773144" cy="77628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986463" y="3243263"/>
            <a:ext cx="1192244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088094" y="3341656"/>
            <a:ext cx="773144" cy="77466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918043" y="5105400"/>
            <a:ext cx="1193768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022818" y="5203793"/>
            <a:ext cx="774668" cy="77466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5753100" y="1618821"/>
            <a:ext cx="693277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76010" y="3464243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118735" y="5326380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61239" y="1206532"/>
            <a:ext cx="4364355" cy="135716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定期对灭火器材进行检查，确保其处于良好状态，包括外观、压力、有效期等方面。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178707" y="3037856"/>
            <a:ext cx="4364355" cy="1377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对发现问题的灭火器材及时进行维修或更换，确保在紧急情况下能够正常使用。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118675" y="4936127"/>
            <a:ext cx="4362450" cy="1348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根据灭火器材的使用情况和有效期，制定合理的更新计划，确保企业始终拥有有效的灭火设备。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定期组织员工进行消防演练，提高他们在紧急情况下的应变能力和操作技能。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在新员工入职时，将消防培训纳入其入职培训内容，确保他们了解企业的消防安全规定和操作规程。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3517" r="13517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626" r="9626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对全体员工进行灭火器材使用培训，确保他们了解各种灭火器材的使用方法、适用范围和注意事项。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员工培训教育，提高操作技能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疏散通道设计与标识标牌设置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3" r="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根据建筑物性质、面积、高度以及人员密度等因素，计算所需疏散通道宽度，确保通道宽度不小于规范要求的最小值。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根据建筑物内部布局和人员分布情况，合理规划疏散通道数量，确保每个区域都有至少两条疏散通道。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考虑建筑物内可能存在的障碍物和特殊设备，对疏散通道进行适当调整和优化，确保通道畅通无阻。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疏散通道宽度、数量等参数确定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https://d.book118.com/938044070015006032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2024-09-09T08:58:36.787</cp:lastPrinted>
  <dcterms:created xsi:type="dcterms:W3CDTF">2024-09-09T00:58:36Z</dcterms:created>
  <dcterms:modified xsi:type="dcterms:W3CDTF">2024-09-09T00:58:39Z</dcterms:modified>
</cp:coreProperties>
</file>