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D1DB3-24C4-41E0-94D0-B7070AB5F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0756A-E6E1-4805-B93C-57C28AA90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44515-FD72-4340-A4EC-733E58E76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CB8F9-8227-4093-BDE5-BB059F578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030F9D-B8F1-4FF6-AA86-1B12956A0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13FFD9-AB84-45EE-B435-0537E83FB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F81C4D-76CD-4F6E-A4CF-1837AEB84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395CB-843C-4FC0-A01E-368BE4D4D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CF215-7914-4269-A983-136F6D317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EC97C-D5E8-4DBD-A795-3B880137D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2BC09-9227-4857-B22E-C89E51EFA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5027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护理程序病例分享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护理程序执行过程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护理效果与反馈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病例护理经验分享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职业：退休教师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张三因高血压、糖尿病等慢性疾病长期住院治疗。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近期出现肺部感染症状，如咳嗽、咳痰、气喘等。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经过医生诊断，确诊为慢性阻塞性肺疾病（COPD）。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监测患者生命体征，如体温、心率、呼吸等。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协助患者进行呼吸道护理，保持呼吸道通畅。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给予患者心理支持，缓解焦虑和抑郁情绪。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指导患者进行康复训练，提高生活质量。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病例护理需求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护理程序执行过程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32" r="563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630" b="1063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了解患者的年龄、性别、病情、病史等基本信息，为后续护理提供基础资料。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通过观察、询问和体格检查，评估患者的生命体征、营养状况、皮肤情况等，了解患者的健康状况。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关注患者的情绪状态、认知能力、家庭支持等，了解患者的心理需求。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根据评估结果，确定患者存在的护理问题，如疼痛、营养不良、焦虑等。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针对护理问题，制定具体的护理目标，如减轻疼痛、改善营养状况、缓解焦虑等。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根据护理目标，制定具体的护理措施，如药物治疗、饮食指导、心理支持等。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根据患者的病情和护理需求，合理安排护理时间，确保护理措施的有效实施。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安排护理时间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按照计划，认真执行各项护理措施，确保措施的有效性。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执行护理措施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对护理过程进行详细记录，包括患者的病情变化、护理措施的执行情况等。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对护理效果进行评价，包括患者生命体征的变化、症状的改善程度等。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根据评价结果，对护理计划进行反馈和调整，优化护理措施，提高护理效果。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https://d.book118.com/938045027012006044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2024-09-23T22:01:25.451</cp:lastPrinted>
  <dcterms:created xsi:type="dcterms:W3CDTF">2024-09-23T14:01:25Z</dcterms:created>
  <dcterms:modified xsi:type="dcterms:W3CDTF">2024-09-23T14:01:27Z</dcterms:modified>
</cp:coreProperties>
</file>