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2EE85-5F16-45C0-977E-41B7939CC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45D80-1A9A-4FBC-BC88-776A854B2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23707-C246-4DDC-9D6C-35FB58FC5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90B82-7671-4FCE-880D-5D884550D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F2C6AE-69DA-4916-BAB1-BDA54E074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EF6F25-25DC-4BF7-A063-B6D521E43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FED73-8130-4D82-AE58-BA216E76A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839BD-2B10-42F7-A5E4-6A155768E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9453D-93BE-4FFA-A1D0-22972BEF5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1E811-FFD3-4EB2-AC77-00E427D29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61B23-ACE5-4D56-804A-D2ADC154C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6002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公司级新员工安全培训课件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公司安全规定与政策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个人防护用品的使用与维护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紧急情况处理与应急预案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安全培训考核与总结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8" r="27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安全意识是指在工作和生活中对潜在危险和风险的警觉和预防能力。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通过培养新员工的安全意识，可以降低事故发生的概率，保障员工的人身安全和企业的财产安全。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安全意识的培养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培养安全意识的意义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公司文化是指一个企业的核心价值观、行为准则和员工共同遵守的规范。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安全与公司文化的关联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将安全融入公司文化中，有助于塑造员工对安全的重视，提高企业的整体安全水平。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安全与公司文化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员工福利是指企业为员工提供的各种福利待遇和关怀措施。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保障员工的安全是员工福利的重要组成部分，良好的安全环境有助于提高员工的工作满意度和生活质量。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安全与员工福利的关系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安全与员工福利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公司安全规定与政策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52" r="292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规定员工在工作场所的行为规范，包括安全操作规程、防护措施、应急处理等。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员工安全行为准则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明确各级管理人员和员工在安全生产中的职责和义务，建立责任追究制度。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遵守安全规章制度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员工应严格遵守公司的安全规章制度，不违反安全规定，不冒险作业。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参与安全培训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员工需积极参与安全培训，提高自身的安全意识和技能水平。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安全事故报告与处理流程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事故报告程序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员工在发现事故或发生事故后，应按照公司规定及时报告，并保护好事故现场。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事故处理流程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公司应建立事故调查、处理、整改和预防措施的有效机制，防止类似事故再次发生。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现场安全操作规程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禁止携带易燃、易爆、有毒物品进入办公室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注意办公桌椅、文件柜等办公家具的稳固性，避免倾倒伤人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注意个人电脑及周边设备的安全使用，防止信息泄露和损坏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总结词：遵守规定，预防意外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禁止在办公室内私拉乱接电源，使用电热杯、电饭煲等大功率电器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保持消防通道畅通，不堆放杂物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办公区域安全操作规程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生产区域安全操作规程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总结词：严格遵守，确保安全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严禁在生产区域内吸烟、吃东西、打闹等行为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注意观察设备运行状况，发现异常及时报告和处理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进入生产区域必须穿戴规定的工作服、安全鞋、手套等劳动保护用品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严格按照操作规程进行设备操作，禁止违章作业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保持生产现场整洁，物品摆放有序，通道畅通无阻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总结词：谨慎操作，预防事故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进入仓库必须遵守货架、叉车等设备的使用规定，确保安全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严禁在仓库内吸烟、动用明火等行为，防止火灾事故发生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注意货物的堆放高度和稳定性，防止倒塌伤人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在物流装卸过程中，要遵循“重不压轻、大不压小”的原则，确保货物安全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保持仓库与物流区域的整洁卫生，防止细菌、尘螨等对货物造成污染。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仓库与物流区域安全操作规程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个人防护用品的使用与维护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https://d.book118.com/938046002021006024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2024-08-31T01:27:36.173</cp:lastPrinted>
  <dcterms:created xsi:type="dcterms:W3CDTF">2024-08-30T17:27:36Z</dcterms:created>
  <dcterms:modified xsi:type="dcterms:W3CDTF">2024-08-30T17:27:38Z</dcterms:modified>
</cp:coreProperties>
</file>