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A9018-4D45-40F2-9F64-6792600E4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CF5CA-6B1A-4FD7-96E3-C045B6F14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94AD3-CA74-45C2-BC9B-270081EEA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8BF46-9551-457F-8DB6-3184F4A0E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3207C9-F79F-42E3-AB83-7BE99BC1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81EF5C-6D97-4BDA-A470-77E453B86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CB7F20-5915-4809-B892-53C13CC39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31FC3-E031-43C4-8B5A-E33525FE7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9D46C-4C95-4059-A845-315360508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F417A-FCD6-4D03-ADB6-6E2240964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0C483-3F67-485C-8D8C-5B9732C5C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60030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实验二普通显微镜的使用及细菌形态观察\n## 1.普通显微镜的基本原理及构造\n### 1.1普通显微镜的工作原理及分类\n### 1.2普通显微镜的主要构造部件\n### 1.3普通显微镜的光学原理及应用\n## 2.普通显微镜的操作方法及注意事项\n### 2.1普通显微镜的操作步骤及方法\n### 2.2普通显微镜的使用注意事项\n### 2.3普通显微镜的维护与保养\n## 3.细菌形态观察实验原理及目的\n### 3.1细菌形态观察实验的原理及方法\n### 3.2细菌形态观察实验的目的及意义\n### 3.3细菌形态观察实验的材料及器材\n## 4.细菌形态观察实验操作步骤\n### 4.1细菌悬浮液的制备及涂片\n### 4.2显微镜下观察细菌形态\n### 4.3细菌形态特征的记录与描述\n## 5.细菌形态观察实验结果分析\n### 5.1细菌形态观察实验结果的分析方法\n### 5.2细菌形态特征的比较与鉴别\n### 5.3细菌形态观察实验结果的实际应用\n## 6.实验报告撰写及讨论\n### 6.1实验报告的撰写方法及内容\n### 6.2实验结果的讨论与分析\n### 6.3实验二的学习收获与体会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实验二普通显微镜的使用及细菌形态观察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普通显微镜的基本原理及构造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工作原理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光学原理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放大物体形象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折射光线，使物体清晰可见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显微镜分类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光学显微镜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：以可见光为光源，放大倍数较低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电子显微镜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：以电子束为光源，放大倍数较高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扫描隧道显微镜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：利用量子隧道效应，放大倍数极高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普通显微镜的工作原理及分类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普通显微镜的主要构造部件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主机架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支撑显微镜各部件，保证稳定性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提供电源和连接其他设备的接口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镜筒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，实现放大和观察功能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可调节长度和角度，适应不同观察需求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载玻片和盖玻片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用于放置样品，观察细胞和细菌等微小物体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载玻片承载样品，盖玻片覆盖样品，保持样品湿润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调焦系统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通过调节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样品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之间的距离，使样品清晰可见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手动或自动调焦，满足不同需求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普通显微镜的光学原理及应用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光学原理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折射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：光线通过透镜时，改变传播方向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：光线遇到平滑表面时，改变传播方向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散射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：光线通过样品时，被样品颗粒散射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：观察细胞、细菌、病毒等生物结构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：检查细胞、组织、器官等病理变化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：分析材料表面和内部结构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：检测环境污染物质和微生物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普通显微镜的操作方法及注意事项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普通显微镜的操作步骤及方法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放置样品：将样品放置在载玻片上，用盖玻片覆盖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调整焦距：通过调焦系统，使样品清晰可见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调节光源：调整显微镜光源，使光线均匀照射样品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观察样品：用目镜观察样品，记录观察结果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明视野法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：观察样品整体形态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暗视野法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：观察样品表面的细微结构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相差法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：观察样品内部结构和细胞器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荧光法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：观察样品中的荧光物质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普通显微镜的使用注意事项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保持显微镜清洁，避免灰尘和杂质影响观察效果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使用专用工具操作显微镜，避免损坏部件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严格按照操作步骤进行，避免损坏样品和影响观察结果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使用后关闭电源，清洁显微镜，妥善存放</a:t>
            </a:r>
            <a:endParaRPr/>
          </a:p>
        </p:txBody>
      </p:sp>
      <p:pic>
        <p:nvPicPr>
          <p:cNvPr id="27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普通显微镜的维护与保养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维护保养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定期清洁显微镜各部件，保持光学系统的清洁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检查调焦系统，确保功能正常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维护光源，确保光线稳定且均匀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妥善存放显微镜，避免受潮、高温和阳光直射</a:t>
            </a:r>
            <a:endParaRPr/>
          </a:p>
        </p:txBody>
      </p:sp>
      <p:cxnSp>
        <p:nvCxnSpPr>
          <p:cNvPr id="27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细菌形态观察实验原理及目的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实验原理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显微镜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观察细菌的形态特征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染色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方法突显细菌结构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涂片法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：将细菌悬浮液涂在载玻片上，干燥后观察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压片法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：将细菌与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染色剂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混合，压制成片后观察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细菌形态观察实验的原理及方法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细菌形态观察实验的目的及意义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观察细菌的形态特征，识别细菌种类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了解细菌的生长习性，研究细菌的繁殖方式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为细菌的分类和鉴定提供依据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有助于研究细菌的生物学特性和致病机制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为疾病的诊断和治疗提供依据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实验材料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细菌悬浮液：含有待观察细菌的液体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染色剂：如结晶紫、碘液等，用于突显细菌结构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固定剂：如甲醛、乙醇等，用于固定细菌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实验器材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显微镜：用于观察细菌形态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载玻片和盖玻片：用于放置样品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涂片器：用于制备细菌涂片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压片器：用于制备细菌压片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细菌形态观察实验的材料及器材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https://d.book118.com/938046003003006041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实验二普通显微镜的使用及细菌形态观察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2024-09-19T15:22:27.380</cp:lastPrinted>
  <dcterms:created xsi:type="dcterms:W3CDTF">2024-09-19T07:22:27Z</dcterms:created>
  <dcterms:modified xsi:type="dcterms:W3CDTF">2024-09-19T07:22:29Z</dcterms:modified>
</cp:coreProperties>
</file>