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01530B-3F72-41E9-AABE-72402099E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08A562-E00B-4FEC-9916-2EB25121B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3300BC-484B-4183-98CC-4563B69FD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5D1E53-2F51-4E9B-95A8-9212CAECC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CDEF66-0602-47BF-9685-38BBB39B27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484B58-08A1-4947-8722-51C083F287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DF8EDD-E06E-4817-8BE4-494E71E91D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7BBFC5-BDD5-4CE7-A802-5C42F76AF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38A02-8B0F-4590-9D61-36F276F37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A9645-8632-4569-90EC-8FAE7E443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9111D-3831-450A-8721-3517E0643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4601102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互动仪式链视域下网络直播带货的群体情感传播分析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互动仪式链理论概述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网络直播带货的群体情感传播现状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互动仪式链视域下网络直播带货的群体情感传播分析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网络直播带货中群体情感传播的实证研究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随着互联网技术的发展和普及，网络直播带货成为一种新兴的销售模式，吸引了大量消费者和主播的参与，形成了独特的互动仪式链。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直播带货的兴起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在直播带货过程中，群体情感传播对于消费者购买决策、品牌形象塑造等方面具有重要影响。因此，研究网络直播带货中的群体情感传播具有重要的理论和实践意义。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群体情感传播的重要性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国外学者对于互动仪式链和群体情感传播的研究较为深入，但将两者结合起来探讨网络直播带货的研究尚不多见。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国内学者对于网络直播带货的研究主要集中在营销策略、消费者行为等方面，对于群体情感传播的研究相对较少。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随着网络直播带货的快速发展和普及，未来研究将更加关注群体情感传播在其中的作用和影响，以及如何利用群体情感传播提升直播带货的效果。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3833" r="238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研究目的：本研究旨在探讨互动仪式链视域下网络直播带货中群体情感传播的特点、影响因素及其作用机制，为相关企业和个人提供有针对性的营销策略和建议。</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研究问题：本研究将围绕以下几个问题展开探讨</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网络直播带货中群体情感传播的特点和规律是什么？</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影响网络直播带货中群体情感传播的主要因素有哪些？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群体情感传播在网络直播带货中的作用机制是什么？</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如何利用群体情感传播提升网络直播带货的效果？</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互动仪式链理论概述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893" b="18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该理论最初由美国社会学家兰德尔·柯林斯（Randall Collins）提出，旨在解释人们在日常生活中的互动如何产生情感能量和群体团结。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柯林斯在后续研究中不断完善和拓展互动仪式链理论，将其应用于不同领域的研究，如宗教、政治、媒体等。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互动仪式链理论的提出与发展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理论的发展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互动仪式链理论的提出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互动仪式链理论认为，人们在互动过程中会产生情感能量，这种能量可以激发人们的积极性和创造力，增强群体凝聚力。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情感能量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通过共享的情感体验和符号资本，互动仪式链可以加强群体成员之间的联系和认同，形成群体团结。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群体团结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符号资本是指人们在互动过程中共享的符号、语言、文化等资源，这些资源可以传递信息、表达情感、建立身份认同。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符号资本</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互动仪式链理论的核心观点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传播仪式观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传播学者詹姆斯·凯瑞（James W. Carey）将互动仪式链理论与传播学相结合，提出了传播仪式观，强调传播是一种共享信仰的表征，通过符号的传递和共享建立社会联系。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情感传播</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在传播学中，互动仪式链理论被用来解释情感如何在群体中传播和扩散，以及情感传播对社会关系和群体行为的影响。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网络直播带货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网络直播带货作为一种新兴的电商模式，具有高度的互动性和情感传播特征。互动仪式链理论可以用来分析网络直播带货中主播与观众之间的情感互动、群体情感的形成和传播机制。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互动仪式链理论在传播学中的应用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网络直播带货的群体情感传播现状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9375" r="19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消费者购物习惯的改变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消费者越来越倾向于通过直播、短视频等方式了解产品信息，网络直播带货正好满足了这一需求。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移动互联网技术的普及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随着4G、5G等移动互联网技术的发展，网络直播带货得以迅速兴起，打破了传统电商模式的限制。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网红经济的推动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网红、KOL等意见领袖的崛起，为网络直播带货提供了强大的流量基础和粉丝经济支撑。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网络直播带货的兴起与发展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信任感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主播通过直播展示产品，与消费者建立信任关系，消费者基于对主播的信任而购买产品。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归属感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在直播间内，消费者可以与其他观众互动、交流，形成一定的群体归属感。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满足感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消费者在观看直播、购买产品的过程中，获得了愉悦、满足等积极情感体验。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网络直播带货中的群体情感表现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https://d.book118.com/938046011024006034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2024-09-12T10:25:32.765</cp:lastPrinted>
  <dcterms:created xsi:type="dcterms:W3CDTF">2024-09-12T02:25:32Z</dcterms:created>
  <dcterms:modified xsi:type="dcterms:W3CDTF">2024-09-12T02:25:34Z</dcterms:modified>
</cp:coreProperties>
</file>