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F538C-D51F-4187-AD66-16A53B905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DEFE8-7BF2-4B91-9C1B-E61A1708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E077F-2869-41D6-A153-58BC8FAC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7947E-CA9A-48E1-967D-4EF1B88C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E0952-68B8-4C1C-892D-DDB15203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0CCC0-F2BE-46B4-86DE-3C56E0F7D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1B6E1-18E1-4E70-9AE4-2476F608B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5E183-61AF-4F3C-AB44-4861D760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1B07E-C516-4DD6-A6DE-58202DED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24026-CD74-433D-8932-B969F84C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EDD05-6CF7-4D96-A3B2-D1995131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6141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房屋建筑和市政基础设施工程档案资料管理规范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档案资料的收集与整理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档案资料的鉴定与保管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档案资料的利用与开发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档案资料管理的信息化与数字化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档案资料管理的法规与标准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档案资料是工程建设过程中的真实记录，对于确保工程质量具有重要意义。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工程质量的保障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历史文化的传承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城市管理的依据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档案资料中包含了大量的历史和文化信息，对于研究和传承历史文化具有重要价值。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档案资料是城市管理的重要依据，对于城市的规划、建设和管理具有重要作用。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档案资料管理的重要性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621" r="146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确保档案资料的完整性、准确性和可利用性，为工程建设和城市管理提供有力支持。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遵循统一领导、分级管理、确保安全、便于利用的原则，实现档案资料的规范化、标准化和信息化管理。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档案资料管理的目标和原则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按照相关规定和标准，收集工程建设过程中产生的各种档案资料，并进行分类、整理和编目。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收集与整理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对收集到的档案资料进行鉴定，确定其保存价值和保管期限，并按照要求进行妥善保管。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鉴定与保管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根据利用者的需求和规定，提供档案资料的查询、借阅、复制等服务，确保档案资料的充分利用。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利用与服务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定期对档案资料进行统计和分析，掌握其数量、种类和利用情况等信息，并按照要求进行移交和销毁。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统计与移交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档案资料管理的基本流程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档案资料的收集与整理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包括监理规划、监理实施细则、监理月报、监理会议纪要、进度控制、质量控制、造价控制和分包资质等文件。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工程准备阶段文件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包括立项文件、建设用地、征地、拆迁文件、勘察、测绘、设计文件等。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施工文件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包括施工技术准备文件、施工现场准备文件、地基处理记录、工程图纸变更记录、施工材料质量证明文件及复试报告等。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竣工验收文件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包括竣工验收报告、竣工验收证书和质量保修书等。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包括建筑竣工图、结构竣工图、给排水竣工图、电气竣工图、智能化竣工图和景观绿化竣工图等。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收集范围与要求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按照工程准备阶段文件、监理文件、施工文件、竣工图和竣工验收文件等类别进行分类整理。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组卷要求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文件排列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编号编目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遵循文件材料的形成规律，保持卷内文件的有机联系，便于档案的保管和利用。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根据文件材料的重要性、时间顺序和逻辑关系等进行排列。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对整理好的档案资料进行编号编目，以便于检索和查找。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档案资料利用不便。解决方案：建立档案资料信息化管理系统，实现档案资料的数字化管理和在线利用，提高档案资料的利用效率和便捷性。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档案资料收集不齐全。解决方案：建立档案资料收集责任制，明确各部门和人员的职责，确保档案资料的完整收集。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档案资料整理不规范。解决方案：制定档案资料整理标准和流程，加强人员培训，确保档案资料的规范整理。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档案资料保管不善。解决方案：建立档案资料保管制度，配备专业的档案保管人员和设备，确保档案资料的安全保管。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档案资料的鉴定与保管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采用直接鉴定法，即以案卷为单位，根据档案资料的保管期限表对其进行鉴定，确定其保存价值。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根据档案资料的实际内容和保存价值，结合国家相关法规、标准和规范，制定科学合理的鉴定标准。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鉴定方法与标准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保管措施与要求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采取防火、防盗、防紫外线、防有害生物等防护措施，确保档案资料的实体安全。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建立档案资料保管制度，明确各级保管人员的职责和权限，确保档案资料的完整、准确、系统、安全和有效利用。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https://d.book118.com/938046141006006032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2024-09-09T06:03:57.633</cp:lastPrinted>
  <dcterms:created xsi:type="dcterms:W3CDTF">2024-09-08T22:03:57Z</dcterms:created>
  <dcterms:modified xsi:type="dcterms:W3CDTF">2024-09-08T22:03:59Z</dcterms:modified>
</cp:coreProperties>
</file>