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8454F-F71C-4461-910C-CDE642D5F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B1F73-4CAB-4DCA-B42C-D58C5C335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161FF-14DE-48A7-9CA7-A72E3D496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64478-7F4F-48AD-BE51-66C8BB5E9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135EF9-4E63-4DA5-8950-306803569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BB0B6E-B4A6-4171-B789-DCFEE3642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0F1CDE-311B-4010-8665-04B9DD786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7E3BE-9D8E-4CBF-A536-BE7686CE9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CA07C-7340-40F8-A122-FDF540635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01DA5-ECBC-4663-9128-A9EB55751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EB5B2-A194-4755-A55C-CB0A55258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470431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财务经理个人工作总结范文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内部控制与风险管理加强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投资决策及资金运营优化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税务筹划及合规性审查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通过精准的市场分析和销售策略，实现了年度营业收入的稳步增长，达到了预期的财务目标。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通过有效的成本控制和费用管理，提高了公司的利润水平，实现了盈利能力的持续提升。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优化现金流管理策略，确保公司现金流充足且稳定，为公司的日常运营和长期发展提供了有力保障。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完成年度财务目标情况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提高财务管理效率举措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财务流程优化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对现有的财务流程进行全面梳理和优化，简化流程、提高效率，减少了不必要的环节和浪费。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财务系统升级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引进先进的财务管理系统，实现了财务管理的自动化、智能化，提高了数据处理和分析的准确性和效率。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团队建设与培训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加强财务团队建设，提升团队成员的专业素养和综合能力，通过定期培训和分享会，促进团队成员之间的交流和学习。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通过对公司资源的全面分析和评估，实现了资源的优化配置和高效利用，提高了公司的整体运营效率。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资源优化配置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制定并执行有效的成本控制策略，包括预算制定、费用审批、成本分析等，确保公司成本在合理范围内波动。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优化采购策略，与优质供应商建立长期合作关系，确保采购物品的质量稳定、价格合理，降低采购成本。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采购策略优化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优化资源配置与成本控制成果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投资决策支持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为公司的投资决策提供财务数据支持和风险评估，确保公司的投资决策科学、合理。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融资策略制定与执行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根据公司的融资需求和市场环境，制定并执行有效的融资策略，确保公司融资活动的顺利进行。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参与战略规划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积极参与公司的战略规划制定过程，为公司的发展提供有价值的财务建议和意见。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支持企业战略发展贡献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根据企业战略和业务发展需求，明确财务团队的工作目标和定位，确保团队发展方向与企业战略保持一致。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明确团队目标和定位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通过多渠道招聘，选拔具备专业技能和职业素养的财务人员，注重候选人的实际工作经验和综合能力。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针对团队成员的不同需求，制定个性化的培训计划，提供专业技能培训、职业素养提升等课程，促进团队成员的全面发展。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组建高效专业财务团队过程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与团队成员共同制定职业发展规划，明确个人发展目标和路径，激发团队成员的职业发展动力。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000" r="19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制定职业发展规划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鼓励团队成员积极参与实际工作，提供实践机会和平台，促进团队成员在实践中学习和成长。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提供实践机会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定期对团队成员的工作表现进行评估和反馈，及时发现和解决问题，促进团队成员的持续进步。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定期评估与反馈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提升团队成员能力方法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实现后备人才晋升和发展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根据后备人才的实际表现和发展潜力，制定合理的晋升和发展计划，为其提供更多的职业发展机会和空间。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建立后备人才库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通过选拔和培养，建立一支优秀的后备人才队伍，为企业的长期发展提供有力的人才保障。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提升后备人才综合素质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注重后备人才的综合素质培养，包括领导力、创新能力、团队协作能力等，提高其适应未来挑战的能力。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选拔培养优秀后备人才成果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组织丰富多彩的团队活动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组织定期的团队建设活动，如户外拓展、文艺比赛等，增强团队凝聚力和向心力。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关注团队成员心理健康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关注团队成员的心理健康状况，提供必要的心理支持和辅导，促进团队成员的身心健康。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建立良好的沟通机制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鼓励团队成员之间积极沟通、分享经验和知识，促进信息流通和团队协作。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营造积极向上团队氛围实践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内部控制与风险管理加强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建立健全内部控制制度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制定和完善公司各项财务管理制度，明确各岗位职责和权限，形成科学有效的内部控制体系。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强化内部审计职能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设立内部审计部门，定期对公司财务和业务进行审计，确保公司运营合规和财务报告的准确性。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加强内部监督与反馈机制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建立内部监督机制，鼓励员工积极参与内部控制，及时反馈问题和建议，不断完善内部控制体系。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完善内部控制体系建设举措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制定风险评估标准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针对不同类型的风险，制定相应的评估标准和方法，确保风险评估的准确性和客观性。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建立风险识别机制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通过定期的风险评估会议、员工报告等途径，及时发现和识别公司面临的各类风险。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完善风险数据库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建立风险数据库，对识别出的风险进行分类、分析和记录，为后续的风险防范和应对提供依据。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92" r="22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000" r="180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识别评估企业风险过程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根据风险评估结果，制定相应的风险防范计划，明确防范目标、措施和时间表。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制定风险防范计划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针对不同类型的风险，采取相应的风险应对措施，如规避、降低、分担和接受等。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强化风险应对措施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建立风险预警机制，及时发现和预警潜在风险，确保公司能够及时应对和处理风险事件。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建立风险预警机制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制定针对性风险防范策略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https://d.book118.com/938047043132006031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2024-09-08T23:05:40.333</cp:lastPrinted>
  <dcterms:created xsi:type="dcterms:W3CDTF">2024-09-08T15:05:40Z</dcterms:created>
  <dcterms:modified xsi:type="dcterms:W3CDTF">2024-09-08T15:05:42Z</dcterms:modified>
</cp:coreProperties>
</file>