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E35A07-7F69-49CC-92B1-AEDF9C2246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110C79-B836-436D-930C-11A5D29111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AAF63B-FD09-4E5E-808F-9A6E982366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900B59-57A0-4DAF-BB53-AAA852EFBF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DC560B-76B7-46D8-8846-888E9C602F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1C4259-AEE3-4101-A31C-3A158AAD1B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E6F20B-D35C-4190-9F11-7D8C3B9395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C55A14-7E5B-4E32-88C5-DD26769D83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E48259-6406-436C-8B3F-933FF3C606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71940A-3F8A-4445-ADE1-400CCF3B90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688A10-C0F9-4E69-B595-8219C129F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47124057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肾移植护理技术的改进与创新</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肾移植护理技术现状概述
 护理技术改进与创新的重要性
 术前评估与准备的技术提升
 术中监护技术的优化与创新
 术后并发症的预防与处理
 康复期护理技术的精细化
 护理团队协作与培训加强
 未来肾移植护理技术展望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肾移植护理技术现状概述</a:t>
            </a:r>
          </a:p>
        </p:txBody>
      </p:sp>
      <p:sp>
        <p:nvSpPr>
          <p:cNvPr id="3" name="Subtitle 2"/>
          <p:cNvSpPr>
            <a:spLocks noGrp="1"/>
          </p:cNvSpPr>
          <p:nvPr>
            <p:ph type="subTitle" idx="1"/>
          </p:nvPr>
        </p:nvSpPr>
        <p:spPr/>
        <p:txBody>
          <a:bodyPr/>
          <a:lstStyle/>
          <a:p>
            <a:r>
              <a:t>肾移植护理技术的改进与创新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肾移植护理技术现状概述</a:t>
            </a:r>
          </a:p>
        </p:txBody>
      </p:sp>
      <p:sp>
        <p:nvSpPr>
          <p:cNvPr id="3" name="Text Placeholder 2"/>
          <p:cNvSpPr>
            <a:spLocks noGrp="1"/>
          </p:cNvSpPr>
          <p:nvPr>
            <p:ph type="body" idx="1"/>
          </p:nvPr>
        </p:nvSpPr>
        <p:spPr/>
        <p:txBody>
          <a:bodyPr/>
          <a:lstStyle/>
          <a:p>
            <a:r>
              <a:t>肾移植护理技术发展现状</a:t>
            </a:r>
          </a:p>
        </p:txBody>
      </p:sp>
      <p:sp>
        <p:nvSpPr>
          <p:cNvPr id="4" name="Content Placeholder 3"/>
          <p:cNvSpPr>
            <a:spLocks noGrp="1"/>
          </p:cNvSpPr>
          <p:nvPr>
            <p:ph sz="half" idx="2"/>
          </p:nvPr>
        </p:nvSpPr>
        <p:spPr/>
        <p:txBody>
          <a:bodyPr/>
          <a:lstStyle/>
          <a:p>
            <a:r>
              <a:t>1.护理技术在肾移植手术中起到举足轻重的作用，随着医疗水平的进步，肾移植护理技术也在不断发展，提升患者的生存率和生活质量。</a:t>
            </a:r>
          </a:p>
          <a:p>
            <a:r>
              <a:t>2.目前，肾移植护理技术主要关注于减少并发症、提高移植肾的存活率、提升患者的康复速度等几个方面。</a:t>
            </a:r>
          </a:p>
          <a:p/>
        </p:txBody>
      </p:sp>
      <p:sp>
        <p:nvSpPr>
          <p:cNvPr id="5" name="Text Placeholder 4"/>
          <p:cNvSpPr>
            <a:spLocks noGrp="1"/>
          </p:cNvSpPr>
          <p:nvPr>
            <p:ph type="body" idx="3"/>
          </p:nvPr>
        </p:nvSpPr>
        <p:spPr/>
        <p:txBody>
          <a:bodyPr/>
          <a:lstStyle/>
          <a:p>
            <a:r>
              <a:t>微创手术在肾移植中的应用</a:t>
            </a:r>
          </a:p>
        </p:txBody>
      </p:sp>
      <p:sp>
        <p:nvSpPr>
          <p:cNvPr id="6" name="Content Placeholder 5"/>
          <p:cNvSpPr>
            <a:spLocks noGrp="1"/>
          </p:cNvSpPr>
          <p:nvPr>
            <p:ph sz="half" idx="4"/>
          </p:nvPr>
        </p:nvSpPr>
        <p:spPr/>
        <p:txBody>
          <a:bodyPr/>
          <a:lstStyle/>
          <a:p>
            <a:r>
              <a:t>1.微创手术在肾移植手术中的应用越来越广泛，其具有创伤小、恢复快、并发症少等优点。</a:t>
            </a:r>
          </a:p>
          <a:p>
            <a:r>
              <a:t>2.通过微创手术进行肾移植，可以减轻患者的疼痛，缩短住院时间，提高患者的生活质量。</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肾移植护理技术现状概述</a:t>
            </a:r>
          </a:p>
        </p:txBody>
      </p:sp>
      <p:sp>
        <p:nvSpPr>
          <p:cNvPr id="3" name="Content Placeholder 2"/>
          <p:cNvSpPr>
            <a:spLocks noGrp="1"/>
          </p:cNvSpPr>
          <p:nvPr>
            <p:ph sz="half" idx="2"/>
          </p:nvPr>
        </p:nvSpPr>
        <p:spPr/>
        <p:txBody>
          <a:bodyPr/>
          <a:lstStyle/>
          <a:p>
            <a:r>
              <a:t>1.机器人辅助手术系统在肾移植手术中的应用逐渐增多，可以提高手术的精准度和效率。</a:t>
            </a:r>
          </a:p>
          <a:p>
            <a:r>
              <a:t>2.机器人辅助手术可以减少人为因素的干扰，降低手术难度，提高手术的成功率。</a:t>
            </a:r>
          </a:p>
          <a:p/>
        </p:txBody>
      </p:sp>
      <p:sp>
        <p:nvSpPr>
          <p:cNvPr id="4" name="Text Placeholder 3"/>
          <p:cNvSpPr>
            <a:spLocks noGrp="1"/>
          </p:cNvSpPr>
          <p:nvPr>
            <p:ph type="body" idx="3"/>
          </p:nvPr>
        </p:nvSpPr>
        <p:spPr/>
        <p:txBody>
          <a:bodyPr/>
          <a:lstStyle/>
          <a:p>
            <a:r>
              <a:t>免疫抑制药物的进步</a:t>
            </a:r>
          </a:p>
        </p:txBody>
      </p:sp>
      <p:sp>
        <p:nvSpPr>
          <p:cNvPr id="5" name="Content Placeholder 4"/>
          <p:cNvSpPr>
            <a:spLocks noGrp="1"/>
          </p:cNvSpPr>
          <p:nvPr>
            <p:ph sz="half" idx="4"/>
          </p:nvPr>
        </p:nvSpPr>
        <p:spPr/>
        <p:txBody>
          <a:bodyPr/>
          <a:lstStyle/>
          <a:p>
            <a:r>
              <a:t>1.免疫抑制药物是肾移植手术后的重要治疗手段，可以防止排斥反应的发生。</a:t>
            </a:r>
          </a:p>
          <a:p>
            <a:r>
              <a:t>2.随着免疫抑制药物的不断进步，其副作用和毒性逐渐减少，对患者的影响也越来越小。</a:t>
            </a:r>
          </a:p>
          <a:p/>
        </p:txBody>
      </p:sp>
      <p:sp>
        <p:nvSpPr>
          <p:cNvPr id="6" name="Text Placeholder 5"/>
          <p:cNvSpPr>
            <a:spLocks noGrp="1"/>
          </p:cNvSpPr>
          <p:nvPr>
            <p:ph type="body" idx="1"/>
          </p:nvPr>
        </p:nvSpPr>
        <p:spPr/>
        <p:txBody>
          <a:bodyPr/>
          <a:lstStyle/>
          <a:p>
            <a:r>
              <a:t>机器人辅助肾移植手术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肾移植护理技术现状概述</a:t>
            </a:r>
          </a:p>
        </p:txBody>
      </p:sp>
      <p:sp>
        <p:nvSpPr>
          <p:cNvPr id="3" name="Text Placeholder 2"/>
          <p:cNvSpPr>
            <a:spLocks noGrp="1"/>
          </p:cNvSpPr>
          <p:nvPr>
            <p:ph type="body" idx="1"/>
          </p:nvPr>
        </p:nvSpPr>
        <p:spPr/>
        <p:txBody>
          <a:bodyPr/>
          <a:lstStyle/>
          <a:p>
            <a:r>
              <a:t>护理康复技术的改进</a:t>
            </a:r>
          </a:p>
        </p:txBody>
      </p:sp>
      <p:sp>
        <p:nvSpPr>
          <p:cNvPr id="4" name="Content Placeholder 3"/>
          <p:cNvSpPr>
            <a:spLocks noGrp="1"/>
          </p:cNvSpPr>
          <p:nvPr>
            <p:ph sz="half" idx="2"/>
          </p:nvPr>
        </p:nvSpPr>
        <p:spPr/>
        <p:txBody>
          <a:bodyPr/>
          <a:lstStyle/>
          <a:p>
            <a:r>
              <a:t>1.护理康复技术在肾移植患者的康复过程中起到重要的作用，可以促进患者的身体恢复和心理健康。</a:t>
            </a:r>
          </a:p>
          <a:p>
            <a:r>
              <a:t>2.通过改进护理康复技术，可以提高患者的康复效果，减少并发症的发生，提高患者的生活质量。</a:t>
            </a:r>
          </a:p>
          <a:p/>
        </p:txBody>
      </p:sp>
      <p:sp>
        <p:nvSpPr>
          <p:cNvPr id="5" name="Text Placeholder 4"/>
          <p:cNvSpPr>
            <a:spLocks noGrp="1"/>
          </p:cNvSpPr>
          <p:nvPr>
            <p:ph type="body" idx="3"/>
          </p:nvPr>
        </p:nvSpPr>
        <p:spPr/>
        <p:txBody>
          <a:bodyPr/>
          <a:lstStyle/>
          <a:p>
            <a:r>
              <a:t>远程医疗在肾移植护理中的应用</a:t>
            </a:r>
          </a:p>
        </p:txBody>
      </p:sp>
      <p:sp>
        <p:nvSpPr>
          <p:cNvPr id="6" name="Content Placeholder 5"/>
          <p:cNvSpPr>
            <a:spLocks noGrp="1"/>
          </p:cNvSpPr>
          <p:nvPr>
            <p:ph sz="half" idx="4"/>
          </p:nvPr>
        </p:nvSpPr>
        <p:spPr/>
        <p:txBody>
          <a:bodyPr/>
          <a:lstStyle/>
          <a:p>
            <a:r>
              <a:t>1.远程医疗技术可以为肾移植患者提供更加便捷的医疗护理服务，方便患者及其家属。</a:t>
            </a:r>
          </a:p>
          <a:p>
            <a:r>
              <a:t>2.通过远程医疗技术，可以实时监测患者的身体状况，及时发现并处理并发症，提高患者的生存率和生活质量。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护理技术改进与创新的重要性</a:t>
            </a:r>
          </a:p>
        </p:txBody>
      </p:sp>
      <p:sp>
        <p:nvSpPr>
          <p:cNvPr id="3" name="Subtitle 2"/>
          <p:cNvSpPr>
            <a:spLocks noGrp="1"/>
          </p:cNvSpPr>
          <p:nvPr>
            <p:ph type="subTitle" idx="1"/>
          </p:nvPr>
        </p:nvSpPr>
        <p:spPr/>
        <p:txBody>
          <a:bodyPr/>
          <a:lstStyle/>
          <a:p>
            <a:r>
              <a:t>肾移植护理技术的改进与创新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护理技术改进与创新的重要性</a:t>
            </a:r>
          </a:p>
        </p:txBody>
      </p:sp>
      <p:sp>
        <p:nvSpPr>
          <p:cNvPr id="3" name="Text Placeholder 2"/>
          <p:cNvSpPr>
            <a:spLocks noGrp="1"/>
          </p:cNvSpPr>
          <p:nvPr>
            <p:ph type="body" idx="1"/>
          </p:nvPr>
        </p:nvSpPr>
        <p:spPr/>
        <p:txBody>
          <a:bodyPr/>
          <a:lstStyle/>
          <a:p>
            <a:r>
              <a:t>护理技术改进与创新的重要性</a:t>
            </a:r>
          </a:p>
        </p:txBody>
      </p:sp>
      <p:sp>
        <p:nvSpPr>
          <p:cNvPr id="4" name="Content Placeholder 3"/>
          <p:cNvSpPr>
            <a:spLocks noGrp="1"/>
          </p:cNvSpPr>
          <p:nvPr>
            <p:ph sz="half" idx="2"/>
          </p:nvPr>
        </p:nvSpPr>
        <p:spPr/>
        <p:txBody>
          <a:bodyPr/>
          <a:lstStyle/>
          <a:p>
            <a:r>
              <a:t>1.提升患者生存率和生活质量：护理技术的改进与创新可以直接提升肾移植患者的生存率和生活质量。例如，新的抗排异药物和护理方法可以减少并发症的发生，提高移植肾脏的存活率，从而改善患者的生活质量。</a:t>
            </a:r>
          </a:p>
          <a:p>
            <a:r>
              <a:t>2.减少并发症和感染：通过引入新的护理技术和方法，可以减少肾移植后的并发症和感染，降低患者再次入院的风险，同时也减轻了医疗系统的负担。</a:t>
            </a:r>
          </a:p>
          <a:p>
            <a:r>
              <a:t>3.提高医疗资源利用效率：创新的护理技术可以提高医疗资源的利用效率，例如，通过机器人辅助手术和远程护理，可以减轻医生的工作负担，提高手术效率，使更多的患者受益。</a:t>
            </a:r>
          </a:p>
          <a:p/>
        </p:txBody>
      </p:sp>
      <p:sp>
        <p:nvSpPr>
          <p:cNvPr id="5" name="Text Placeholder 4"/>
          <p:cNvSpPr>
            <a:spLocks noGrp="1"/>
          </p:cNvSpPr>
          <p:nvPr>
            <p:ph type="body" idx="3"/>
          </p:nvPr>
        </p:nvSpPr>
        <p:spPr/>
        <p:txBody>
          <a:bodyPr/>
          <a:lstStyle/>
          <a:p>
            <a:r>
              <a:t>护理技术创新与移植肾长期存活</a:t>
            </a:r>
          </a:p>
        </p:txBody>
      </p:sp>
      <p:sp>
        <p:nvSpPr>
          <p:cNvPr id="6" name="Content Placeholder 5"/>
          <p:cNvSpPr>
            <a:spLocks noGrp="1"/>
          </p:cNvSpPr>
          <p:nvPr>
            <p:ph sz="half" idx="4"/>
          </p:nvPr>
        </p:nvSpPr>
        <p:spPr/>
        <p:txBody>
          <a:bodyPr/>
          <a:lstStyle/>
          <a:p>
            <a:r>
              <a:t>1.提高移植肾存活率：护理技术的创新对于提高移植肾的长期存活率具有重要意义。例如，新的抗排异药物和监测技术可以减少免疫排斥反应的发生，提高移植肾的存活率。</a:t>
            </a:r>
          </a:p>
          <a:p>
            <a:r>
              <a:t>2.改善患者生活质量：通过改进和创新护理技术，可以减少患者的痛苦和不便，提高患者的生活质量。例如，通过引入无线监测设备和可穿戴设备，可以实时监测患者的生理指标，及时发现异常情况，避免病情恶化。</a:t>
            </a:r>
          </a:p>
          <a:p>
            <a:r>
              <a:t>3.推动移植医学发展：护理技术的创新不仅可以提高移植手术的成功率和患者的生存率，还可以推动整个移植医学的发展。通过不断引入新的技术和方法，可以促进移植医学的进步，使更多的患者受益。</a:t>
            </a:r>
          </a:p>
          <a:p>
            <a:r>
              <a:t>以上内容仅供参考，建议查阅文献资料获取更多信息。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术前评估与准备的技术提升</a:t>
            </a:r>
          </a:p>
        </p:txBody>
      </p:sp>
      <p:sp>
        <p:nvSpPr>
          <p:cNvPr id="3" name="Subtitle 2"/>
          <p:cNvSpPr>
            <a:spLocks noGrp="1"/>
          </p:cNvSpPr>
          <p:nvPr>
            <p:ph type="subTitle" idx="1"/>
          </p:nvPr>
        </p:nvSpPr>
        <p:spPr/>
        <p:txBody>
          <a:bodyPr/>
          <a:lstStyle/>
          <a:p>
            <a:r>
              <a:t>肾移植护理技术的改进与创新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术前评估与准备的技术提升</a:t>
            </a:r>
          </a:p>
        </p:txBody>
      </p:sp>
      <p:sp>
        <p:nvSpPr>
          <p:cNvPr id="3" name="Text Placeholder 2"/>
          <p:cNvSpPr>
            <a:spLocks noGrp="1"/>
          </p:cNvSpPr>
          <p:nvPr>
            <p:ph type="body" idx="1"/>
          </p:nvPr>
        </p:nvSpPr>
        <p:spPr/>
        <p:txBody>
          <a:bodyPr/>
          <a:lstStyle/>
          <a:p>
            <a:r>
              <a:t>术前综合评估系统的建立与应用</a:t>
            </a:r>
          </a:p>
        </p:txBody>
      </p:sp>
      <p:sp>
        <p:nvSpPr>
          <p:cNvPr id="4" name="Content Placeholder 3"/>
          <p:cNvSpPr>
            <a:spLocks noGrp="1"/>
          </p:cNvSpPr>
          <p:nvPr>
            <p:ph sz="half" idx="2"/>
          </p:nvPr>
        </p:nvSpPr>
        <p:spPr/>
        <p:txBody>
          <a:bodyPr/>
          <a:lstStyle/>
          <a:p>
            <a:r>
              <a:t>1.建立多参数评估模型：综合考虑患者的生理、心理、社会及经济因素，进行全方位的术前评估，提高评估的准确性和客观性。</a:t>
            </a:r>
          </a:p>
          <a:p>
            <a:r>
              <a:t>2.引入人工智能辅助评估：利用机器学习技术，分析历史数据，预测手术风险，为医生提供决策支持。</a:t>
            </a:r>
          </a:p>
          <a:p>
            <a:r>
              <a:t>3.加强患者教育：通过专业化的术前教育，提高患者对手术的认识和信心，降低术前焦虑。</a:t>
            </a:r>
          </a:p>
          <a:p/>
        </p:txBody>
      </p:sp>
      <p:sp>
        <p:nvSpPr>
          <p:cNvPr id="5" name="Text Placeholder 4"/>
          <p:cNvSpPr>
            <a:spLocks noGrp="1"/>
          </p:cNvSpPr>
          <p:nvPr>
            <p:ph type="body" idx="3"/>
          </p:nvPr>
        </p:nvSpPr>
        <p:spPr/>
        <p:txBody>
          <a:bodyPr/>
          <a:lstStyle/>
          <a:p>
            <a:r>
              <a:t>微创手术技术的应用</a:t>
            </a:r>
          </a:p>
        </p:txBody>
      </p:sp>
      <p:sp>
        <p:nvSpPr>
          <p:cNvPr id="6" name="Content Placeholder 5"/>
          <p:cNvSpPr>
            <a:spLocks noGrp="1"/>
          </p:cNvSpPr>
          <p:nvPr>
            <p:ph sz="half" idx="4"/>
          </p:nvPr>
        </p:nvSpPr>
        <p:spPr/>
        <p:txBody>
          <a:bodyPr/>
          <a:lstStyle/>
          <a:p>
            <a:r>
              <a:t>1.微创手术可降低患者创伤，减少术后并发症，加速康复。</a:t>
            </a:r>
          </a:p>
          <a:p>
            <a:r>
              <a:t>2.熟练掌握腹腔镜、机器人等微创手术技术，提高手术操作精度。</a:t>
            </a:r>
          </a:p>
          <a:p>
            <a:r>
              <a:t>3.结合3D打印技术，定制个性化手术方案，提高手术效果。</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术前评估与准备的技术提升</a:t>
            </a:r>
          </a:p>
        </p:txBody>
      </p:sp>
      <p:sp>
        <p:nvSpPr>
          <p:cNvPr id="3" name="Text Placeholder 2"/>
          <p:cNvSpPr>
            <a:spLocks noGrp="1"/>
          </p:cNvSpPr>
          <p:nvPr>
            <p:ph type="body" idx="1"/>
          </p:nvPr>
        </p:nvSpPr>
        <p:spPr/>
        <p:txBody>
          <a:bodyPr/>
          <a:lstStyle/>
          <a:p>
            <a:r>
              <a:t>术前免疫抑制方案的优化</a:t>
            </a:r>
          </a:p>
        </p:txBody>
      </p:sp>
      <p:sp>
        <p:nvSpPr>
          <p:cNvPr id="4" name="Content Placeholder 3"/>
          <p:cNvSpPr>
            <a:spLocks noGrp="1"/>
          </p:cNvSpPr>
          <p:nvPr>
            <p:ph sz="half" idx="2"/>
          </p:nvPr>
        </p:nvSpPr>
        <p:spPr/>
        <p:txBody>
          <a:bodyPr/>
          <a:lstStyle/>
          <a:p>
            <a:r>
              <a:t>1.根据患者个体差异，制定个性化的免疫抑制方案，降低排斥反应发生率。</a:t>
            </a:r>
          </a:p>
          <a:p>
            <a:r>
              <a:t>2.研究新型免疫抑制药物，提高药效，减少副作用。</a:t>
            </a:r>
          </a:p>
          <a:p>
            <a:r>
              <a:t>3.通过基因检测，预测患者对免疫抑制药物的反应，实现精准医疗。</a:t>
            </a:r>
          </a:p>
          <a:p/>
        </p:txBody>
      </p:sp>
      <p:sp>
        <p:nvSpPr>
          <p:cNvPr id="5" name="Text Placeholder 4"/>
          <p:cNvSpPr>
            <a:spLocks noGrp="1"/>
          </p:cNvSpPr>
          <p:nvPr>
            <p:ph type="body" idx="3"/>
          </p:nvPr>
        </p:nvSpPr>
        <p:spPr/>
        <p:txBody>
          <a:bodyPr/>
          <a:lstStyle/>
          <a:p>
            <a:r>
              <a:t>供体肾脏的保存与运输技术改进</a:t>
            </a:r>
          </a:p>
        </p:txBody>
      </p:sp>
      <p:sp>
        <p:nvSpPr>
          <p:cNvPr id="6" name="Content Placeholder 5"/>
          <p:cNvSpPr>
            <a:spLocks noGrp="1"/>
          </p:cNvSpPr>
          <p:nvPr>
            <p:ph sz="half" idx="4"/>
          </p:nvPr>
        </p:nvSpPr>
        <p:spPr/>
        <p:txBody>
          <a:bodyPr/>
          <a:lstStyle/>
          <a:p>
            <a:r>
              <a:t>1.研究新型保存液，延长肾脏保存时间，提高移植效果。</a:t>
            </a:r>
          </a:p>
          <a:p>
            <a:r>
              <a:t>2.优化运输流程，确保肾脏在最佳时间内到达移植医院。</a:t>
            </a:r>
          </a:p>
          <a:p>
            <a:r>
              <a:t>3.建立完善的供体肾脏质量评估体系，确保移植肾脏的质量。</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术前评估与准备的技术提升</a:t>
            </a:r>
          </a:p>
        </p:txBody>
      </p:sp>
      <p:sp>
        <p:nvSpPr>
          <p:cNvPr id="3" name="Content Placeholder 2"/>
          <p:cNvSpPr>
            <a:spLocks noGrp="1"/>
          </p:cNvSpPr>
          <p:nvPr>
            <p:ph sz="half" idx="2"/>
          </p:nvPr>
        </p:nvSpPr>
        <p:spPr/>
        <p:txBody>
          <a:bodyPr/>
          <a:lstStyle/>
          <a:p>
            <a:r>
              <a:t>1.建立严格的感染防控体系，降低患者感染风险。</a:t>
            </a:r>
          </a:p>
          <a:p>
            <a:r>
              <a:t>2.提高医护人员对感染的认识和防控技能，确保围手术期安全。</a:t>
            </a:r>
          </a:p>
          <a:p>
            <a:r>
              <a:t>3.及时监测患者感染指标，发现感染迹象及早处理。</a:t>
            </a:r>
          </a:p>
          <a:p/>
        </p:txBody>
      </p:sp>
      <p:sp>
        <p:nvSpPr>
          <p:cNvPr id="4" name="Text Placeholder 3"/>
          <p:cNvSpPr>
            <a:spLocks noGrp="1"/>
          </p:cNvSpPr>
          <p:nvPr>
            <p:ph type="body" idx="3"/>
          </p:nvPr>
        </p:nvSpPr>
        <p:spPr/>
        <p:txBody>
          <a:bodyPr/>
          <a:lstStyle/>
          <a:p>
            <a:r>
              <a:t>康复护理技术的创新</a:t>
            </a:r>
          </a:p>
        </p:txBody>
      </p:sp>
      <p:sp>
        <p:nvSpPr>
          <p:cNvPr id="5" name="Content Placeholder 4"/>
          <p:cNvSpPr>
            <a:spLocks noGrp="1"/>
          </p:cNvSpPr>
          <p:nvPr>
            <p:ph sz="half" idx="4"/>
          </p:nvPr>
        </p:nvSpPr>
        <p:spPr/>
        <p:txBody>
          <a:bodyPr/>
          <a:lstStyle/>
          <a:p>
            <a:r>
              <a:t>1.制定个性化的康复护理方案，提高患者生活质量。</a:t>
            </a:r>
          </a:p>
          <a:p>
            <a:r>
              <a:t>2.引入先进的康复设备和技术，如虚拟现实、生物反馈等，提升康复效果。</a:t>
            </a:r>
          </a:p>
          <a:p>
            <a:r>
              <a:t>3.加强患者及家属的康复教育，提高家庭护理能力，促进患者早日回归社会。</a:t>
            </a:r>
          </a:p>
        </p:txBody>
      </p:sp>
      <p:sp>
        <p:nvSpPr>
          <p:cNvPr id="6" name="Text Placeholder 5"/>
          <p:cNvSpPr>
            <a:spLocks noGrp="1"/>
          </p:cNvSpPr>
          <p:nvPr>
            <p:ph type="body" idx="1"/>
          </p:nvPr>
        </p:nvSpPr>
        <p:spPr/>
        <p:txBody>
          <a:bodyPr/>
          <a:lstStyle/>
          <a:p>
            <a:r>
              <a:t>围手术期抗感染管理的强化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术中监护技术的优化与创新</a:t>
            </a:r>
          </a:p>
        </p:txBody>
      </p:sp>
      <p:sp>
        <p:nvSpPr>
          <p:cNvPr id="3" name="Subtitle 2"/>
          <p:cNvSpPr>
            <a:spLocks noGrp="1"/>
          </p:cNvSpPr>
          <p:nvPr>
            <p:ph type="subTitle" idx="1"/>
          </p:nvPr>
        </p:nvSpPr>
        <p:spPr/>
        <p:txBody>
          <a:bodyPr/>
          <a:lstStyle/>
          <a:p>
            <a:r>
              <a:t>肾移植护理技术的改进与创新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术中监护技术的优化与创新</a:t>
            </a:r>
          </a:p>
        </p:txBody>
      </p:sp>
      <p:sp>
        <p:nvSpPr>
          <p:cNvPr id="3" name="Text Placeholder 2"/>
          <p:cNvSpPr>
            <a:spLocks noGrp="1"/>
          </p:cNvSpPr>
          <p:nvPr>
            <p:ph type="body" idx="1"/>
          </p:nvPr>
        </p:nvSpPr>
        <p:spPr/>
        <p:txBody>
          <a:bodyPr/>
          <a:lstStyle/>
          <a:p>
            <a:r>
              <a:t>术中监护技术的优化</a:t>
            </a:r>
          </a:p>
        </p:txBody>
      </p:sp>
      <p:sp>
        <p:nvSpPr>
          <p:cNvPr id="4" name="Content Placeholder 3"/>
          <p:cNvSpPr>
            <a:spLocks noGrp="1"/>
          </p:cNvSpPr>
          <p:nvPr>
            <p:ph sz="half" idx="2"/>
          </p:nvPr>
        </p:nvSpPr>
        <p:spPr/>
        <p:txBody>
          <a:bodyPr/>
          <a:lstStyle/>
          <a:p>
            <a:r>
              <a:t>1.多模态监护：结合心电图、血压、血氧饱和度等多种监护手段，全面实时监控患者生命体征。</a:t>
            </a:r>
          </a:p>
          <a:p>
            <a:r>
              <a:t>2.智能化报警系统：利用AI算法，对异常生命体征进行实时预警，提高手术安全性。</a:t>
            </a:r>
          </a:p>
          <a:p>
            <a:r>
              <a:t>3.数据化分析：收集并分析术中监护数据，为手术团队提供决策支持，优化手术流程。</a:t>
            </a:r>
          </a:p>
          <a:p/>
        </p:txBody>
      </p:sp>
      <p:sp>
        <p:nvSpPr>
          <p:cNvPr id="5" name="Text Placeholder 4"/>
          <p:cNvSpPr>
            <a:spLocks noGrp="1"/>
          </p:cNvSpPr>
          <p:nvPr>
            <p:ph type="body" idx="3"/>
          </p:nvPr>
        </p:nvSpPr>
        <p:spPr/>
        <p:txBody>
          <a:bodyPr/>
          <a:lstStyle/>
          <a:p>
            <a:r>
              <a:t>监护设备的创新与升级</a:t>
            </a:r>
          </a:p>
        </p:txBody>
      </p:sp>
      <p:sp>
        <p:nvSpPr>
          <p:cNvPr id="6" name="Content Placeholder 5"/>
          <p:cNvSpPr>
            <a:spLocks noGrp="1"/>
          </p:cNvSpPr>
          <p:nvPr>
            <p:ph sz="half" idx="4"/>
          </p:nvPr>
        </p:nvSpPr>
        <p:spPr/>
        <p:txBody>
          <a:bodyPr/>
          <a:lstStyle/>
          <a:p>
            <a:r>
              <a:t>1.穿戴式监护设备：开发轻便、可穿戴的监护设备，提高患者舒适度，降低感染风险。</a:t>
            </a:r>
          </a:p>
          <a:p>
            <a:r>
              <a:t>2.无线传输技术：实现监护数据的实时无线传输，提高手术效率，降低布线难度。</a:t>
            </a:r>
          </a:p>
          <a:p>
            <a:r>
              <a:t>3.虚拟现实技术：利用虚拟现实技术，为手术团队提供直观的术中监护视图，增强手术操作精准度。</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术中监护技术的优化与创新</a:t>
            </a:r>
          </a:p>
        </p:txBody>
      </p:sp>
      <p:sp>
        <p:nvSpPr>
          <p:cNvPr id="3" name="Text Placeholder 2"/>
          <p:cNvSpPr>
            <a:spLocks noGrp="1"/>
          </p:cNvSpPr>
          <p:nvPr>
            <p:ph type="body" idx="1"/>
          </p:nvPr>
        </p:nvSpPr>
        <p:spPr/>
        <p:txBody>
          <a:bodyPr/>
          <a:lstStyle/>
          <a:p>
            <a:r>
              <a:t>人工智能在术中监护的应用</a:t>
            </a:r>
          </a:p>
        </p:txBody>
      </p:sp>
      <p:sp>
        <p:nvSpPr>
          <p:cNvPr id="4" name="Content Placeholder 3"/>
          <p:cNvSpPr>
            <a:spLocks noGrp="1"/>
          </p:cNvSpPr>
          <p:nvPr>
            <p:ph sz="half" idx="2"/>
          </p:nvPr>
        </p:nvSpPr>
        <p:spPr/>
        <p:txBody>
          <a:bodyPr/>
          <a:lstStyle/>
          <a:p>
            <a:r>
              <a:t>1.智能预测：通过AI算法，预测患者可能出现的生命体征波动，提前采取干预措施。</a:t>
            </a:r>
          </a:p>
          <a:p>
            <a:r>
              <a:t>2.数据挖掘：挖掘术中监护数据，发现隐藏的模式和规律，为手术团队提供决策依据。</a:t>
            </a:r>
          </a:p>
          <a:p>
            <a:r>
              <a:t>3.自动化管理：开发自动化管理系统，简化术中监护操作流程，提高手术效率。</a:t>
            </a:r>
          </a:p>
          <a:p>
            <a:r>
              <a:t>以上内容仅供参考，如有需要，建议您查阅相关文献资料。</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https://d.book118.com/938047124057006030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肾移植护理技术现状概述</vt:lpstr>
      <vt:lpstr> 肾移植护理技术现状概述</vt:lpstr>
      <vt:lpstr> 肾移植护理技术现状概述</vt:lpstr>
      <vt:lpstr> 肾移植护理技术现状概述</vt:lpstr>
      <vt:lpstr> 护理技术改进与创新的重要性</vt:lpstr>
      <vt:lpstr> 护理技术改进与创新的重要性</vt:lpstr>
      <vt:lpstr> 术前评估与准备的技术提升</vt:lpstr>
      <vt:lpstr> 术前评估与准备的技术提升</vt:lpstr>
      <vt:lpstr> 术前评估与准备的技术提升</vt:lpstr>
      <vt:lpstr> 术前评估与准备的技术提升</vt:lpstr>
      <vt:lpstr> 术中监护技术的优化与创新</vt:lpstr>
      <vt:lpstr> 术中监护技术的优化与创新</vt:lpstr>
      <vt:lpstr> 术中监护技术的优化与创新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2024-09-06T20:59:57.009</cp:lastPrinted>
  <dcterms:created xsi:type="dcterms:W3CDTF">2024-09-06T12:59:57Z</dcterms:created>
  <dcterms:modified xsi:type="dcterms:W3CDTF">2024-09-06T12:59:59Z</dcterms:modified>
</cp:coreProperties>
</file>