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EA6FDA-8383-4945-95D4-805FD02B2B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2366A-C0A8-4C11-9CB9-D97DAE16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0F1C3-3E41-41A6-8E86-C504927C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048F5-DEFC-4A9E-BB19-DB7A92A8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C9044-1612-47D5-B44C-D200C716F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4A25E-AD3B-4502-8DC4-4A0FF579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E54BE-FBE7-4751-A36F-C03C1504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C3C9A-19B2-497F-8426-F7ECA726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12723-4441-4C27-91B5-AF87D6AA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FA6F8-072F-4F94-A0C8-2BD5A474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7AC7-D9DF-41B4-BBD9-5A8F05ED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426FF-F619-4158-8672-FC07C8E49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28EAFE-B17D-4D43-9C24-A7E616D732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F430787-08BD-4F87-A895-142208BCB66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713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如何在职场展现出色的礼仪风采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理解职场礼仪的重要性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如何展现专业态度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处理职场挑战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礼仪在团队中的作用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理解职场礼仪的重要性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遵循工作场所规则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反映个人职业素质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素养体现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谦和有礼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培养良好职场礼仪的重要性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创造和谐环境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错误示范：不注意职场礼仪的后果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在职场中不重视礼仪可能导致职业发展受阻，伤害他人感情，以及给他人留下不良印象。因此，注意职场礼仪对于个人职业发展至关重要。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如何展现专业态度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穿着得体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穿着得体是展现专业态度的重要一环。保持服装整洁、干净是基本要求，避免选择夸张和暴露的服装可以展现出成熟的职业形象。此外，要尊重公司的着装规定，遵守公司的形象管理规定也是展现专业态度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语言文明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言行举止要得体得体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措辞得体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不说粗话，养成良好语言习惯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避免粗言秽语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虚心接受他人建议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准时到岗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按时到岗是基本工作素养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尊重工作时间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减少迟到的可能性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提前规划行程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维护工作效率和团队形象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避免频繁迟到早退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尊重同事和领导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保持职场和谐氛围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避免冲突和争吵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有效沟通是职场成功的关键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善于倾听和沟通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专业态度的重要性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形象决定第一印象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专业态度增进工作效率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专业态度获得信任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日常办公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互助合作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职场礼仪要点对比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自我介绍礼貌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展现出色的礼仪风采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展现专业态度的礼仪风采至关重要。无论是着装、言行举止、准时到岗，还是尊重他人，都彰显了一个人的职业素养。专业的礼仪风采不仅可以提升个人形象，还能够建立良好的职场关系，助力职业发展。细节决定成败，对待职场礼仪需谨慎对待，细心打磨，才能在工作中展现出色的风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姿态和表情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在职场中，保持自信微笑是展现礼仪风采的重要一环。此外，我们还需要注意言行举止，表现出积极主动态度，这样才能更好地与他人进行沟通和交流。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重视对方说话内容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注意倾听对方讲话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不要打断他人发言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展示关注和理解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提出相关问题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正面沟通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鼓励和支持他人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使用肯定的语言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展现职场素养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保持谨慎乐观态度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避免消极词汇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避免使用网络用语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保持正式文风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表达意见方式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用词温和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写作技巧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注意语法和拼写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细心校对文档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提高书写水平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有效的沟通技巧对于在职场展现出色的礼仪风采至关重要。通过保持自信微笑、有效倾听、正面沟通和良好的写作技巧，我们可以更好地与同事合作、上司沟通、客户交流，展现出专业素养和职业态度。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https://d.book118.com/938047130011006050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如何在职场展现出色的礼仪风采</vt:lpstr>
      <vt:lpstr>目录</vt:lpstr>
      <vt:lpstr>第1章 理解职场礼仪的重要性</vt:lpstr>
      <vt:lpstr>什么是职场礼仪</vt:lpstr>
      <vt:lpstr>职场礼仪的目的</vt:lpstr>
      <vt:lpstr>培养良好职场礼仪的重要性</vt:lpstr>
      <vt:lpstr>错误示范：不注意职场礼仪的后果</vt:lpstr>
      <vt:lpstr>第2章 如何展现专业态度</vt:lpstr>
      <vt:lpstr> </vt:lpstr>
      <vt:lpstr>语言文明</vt:lpstr>
      <vt:lpstr>准时到岗</vt:lpstr>
      <vt:lpstr>尊重他人</vt:lpstr>
      <vt:lpstr>专业态度的重要性</vt:lpstr>
      <vt:lpstr>职场礼仪要点对比</vt:lpstr>
      <vt:lpstr>展现出色的礼仪风采</vt:lpstr>
      <vt:lpstr>第3章 有效的沟通技巧</vt:lpstr>
      <vt:lpstr> </vt:lpstr>
      <vt:lpstr>有效倾听</vt:lpstr>
      <vt:lpstr>正面沟通</vt:lpstr>
      <vt:lpstr>写作技巧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2024-09-29T15:11:03.629</cp:lastPrinted>
  <dcterms:created xsi:type="dcterms:W3CDTF">2024-09-29T07:11:03Z</dcterms:created>
  <dcterms:modified xsi:type="dcterms:W3CDTF">2024-09-29T07:11:05Z</dcterms:modified>
</cp:coreProperties>
</file>