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EBE3A0-8C34-4C57-86F1-96C13B7A44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AB4BB2-1102-47AB-BDFC-7A5841F76D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A211684-087C-406B-AD7D-FE2433ED9A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6C9454-3049-4F3C-BDF0-EBBE78A92E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9BB90B-BDC8-4756-B014-D1C749BE1E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6A795B-1EDD-4E01-9EFF-E461D60A96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1B3249-81A8-4279-B388-E11C86F203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FF8251-3FB7-4F0E-9D15-BB607678AB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A744EA-5170-4F01-9E2D-9AEDD0734E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4B4D16-6716-427F-A474-BFD4953E05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C8F3FF-A3BC-45BC-806D-5342C1D16B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50143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智能垃圾分类系统在减少污染中的作用</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2024-01-18</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智能垃圾分类系统概述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智能垃圾分类系统在减少污染中的应用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智能垃圾分类系统对减少污染的影响分析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智能垃圾分类系统在不同场景中的应用案例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智能垃圾分类系统面临的挑战与发展趋势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城市化进程加速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随着全球城市化进程不断加速，城市垃圾产生量急剧增加，传统垃圾处理方式已无法满足需求。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环境问题日益严重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不合理的垃圾处理方式导致资源浪费、环境污染和生态破坏等问题愈发严重。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智能垃圾分类系统应运而生</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基于人工智能、物联网等技术的智能垃圾分类系统为城市垃圾处理提供了新的解决方案，有助于实现垃圾减量化、资源化和无害化。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发达国家在智能垃圾分类系统研究方面起步较早，技术相对成熟，已广泛应用于城市垃圾处理领域。例如，日本、德国等国家在智能垃圾分类技术方面处于世界领先地位。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国外研究现状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我国政府对垃圾分类工作高度重视，智能垃圾分类系统在国内得到了快速发展。然而，与发达国家相比，我国在智能垃圾分类技术研究和应用方面仍存在一定差距。当前，国内研究主要集中在智能识别、分类算法优化、系统集成等方面。</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国内研究现状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智能垃圾分类系统概述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300" b="1730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智能垃圾分类系统是一种基于人工智能、机器视觉、物联网等技术的自动化垃圾分类处理系统。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通过图像识别、传感器检测等技术对垃圾进行自动分类，实现垃圾减量、资源化和无害化处理。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0000" r="-40000"/>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系统组成及功能</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组成：智能垃圾分类系统主要由垃圾投放口、自动分拣装置、传感器、控制系统等组成。</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500" r="16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对垃圾进行自动分类；</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功能</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自动识别垃圾类型；</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系统组成及功能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系统组成及功能</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01</a:t>
            </a:r>
          </a:p>
        </p:txBody>
      </p:sp>
      <p:sp>
        <p:nvSpPr>
          <p:cNvPr id="38" name="TextBox 38"/>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02</a:t>
            </a:r>
          </a:p>
        </p:txBody>
      </p:sp>
      <p:sp>
        <p:nvSpPr>
          <p:cNvPr id="39" name="TextBox 39"/>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03</a:t>
            </a:r>
          </a:p>
        </p:txBody>
      </p:sp>
      <p:sp>
        <p:nvSpPr>
          <p:cNvPr id="40" name="TextBox 40"/>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对有害垃圾进行特殊处理；</a:t>
            </a:r>
          </a:p>
        </p:txBody>
      </p:sp>
      <p:sp>
        <p:nvSpPr>
          <p:cNvPr id="41" name="TextBox 41"/>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提供数据统计和分析功能。</a:t>
            </a:r>
          </a:p>
        </p:txBody>
      </p:sp>
      <p:sp>
        <p:nvSpPr>
          <p:cNvPr id="42" name="TextBox 42"/>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对分类后的垃圾进行压缩、打包等处理；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用户将垃圾投放至智能垃圾分类系统，系统自动识别垃圾类型并进行分类处理，最后将分类后的垃圾送至相应处理设备。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工作流程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用户可通过手机APP或小程序等方式查询垃圾分类知识、投放指南等信息，并在投放垃圾时按照系统提示进行操作。此外，智能垃圾分类系统还支持语音提示、人脸识别等功能，方便用户快速准确地完成垃圾分类投放。</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操作方式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工作流程与操作方式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智能垃圾分类系统在减少污染中的应用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投放口自动开启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当居民接近垃圾投放口时，系统会自动感应并开启相应类型的投放口，方便居民投放垃圾。</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语音和文字提示</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系统可通过语音和文字提示，告知居民如何正确分类和投放垃圾，提高分类准确率。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自动识别垃圾类型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通过图像识别、传感器等技术，智能垃圾分类系统能够自动识别垃圾类型，指导居民正确分类投放。</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源头分类与投放指导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智能垃圾分类系统可自动对垃圾进行压缩，减少占用空间，同时实现高效、卫生的转运过程。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自动压缩和转运</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系统可将可回收垃圾进行专业处理，如塑料、纸张、金属等，实现资源的再利用，减少资源浪费。</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资源回收再利用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针对有害垃圾，如电池、荧光灯管等，系统可进行安全处理，避免对环境和人体造成危害。</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有害垃圾安全处理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中间转运与资源回收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https://d.book118.com/938050143057006032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2024-09-09T22:25:12.148</cp:lastPrinted>
  <dcterms:created xsi:type="dcterms:W3CDTF">2024-09-09T14:25:12Z</dcterms:created>
  <dcterms:modified xsi:type="dcterms:W3CDTF">2024-09-09T14:25:14Z</dcterms:modified>
</cp:coreProperties>
</file>