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FBB0A-5584-4017-874E-94450E7B8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C78D0-51FA-4E1D-AECD-E75C916CE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07341-CD0D-42F1-9CA0-5B0C57679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AA0DB-AFB2-4814-B9A6-F52F8133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2A572-2A6B-4CA9-A0E9-6C8A8C57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B46080-BE5E-47FE-879F-985A21229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38AA2-9B43-4550-9134-51F5D9438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622FC-FC0E-4E41-A27E-96FB37A31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DEBA3-0F36-41A4-8F9E-A85E06F28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99C2E-7D4B-4DB7-82F9-E41AED89F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1495-0D14-44ED-A050-8A4C4C40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103311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2023年快消品行业政策及环境快消品呈现增长态势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快消品市场现状分析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快消品行业增长态势分析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快消品企业应对策略建议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行业政策分析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政府出台一系列政策，鼓励快消品企业加大研发投入，推动产品创新和技术升级，提升核心竞争力。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政策强调快消品行业需要注重环保和可持续发展，推动企业采用环保材料和生产工艺，降低资源消耗和环境污染。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政府加强市场监管，打击不正当竞争行为，维护市场秩序和公平竞争环境，保障消费者权益。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2023年快消品行业政策概述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政策对快消品行业的影响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政策引导快消品企业向高附加值、高技术含量方向发展，推动产业升级和转型。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政策要求企业加强质量管理，提高产品质量和安全水平，增强消费者信心。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政策促使快消品企业提高环保意识，采用环保材料和工艺，推动行业绿色发展。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未来政策走向预测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继续鼓励创新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政府将加强对快消品行业的环保监管力度，推动企业实现绿色、低碳、循环发展。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强化环保监管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优化营商环境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政府将进一步优化营商环境，降低企业运营成本，提高市场活力和竞争力。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未来政策将继续鼓励快消品企业加大创新力度，推动行业技术进步和产业升级。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583" r="2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国际货币市场的汇率波动影响进口快消品的价格和竞争力，企业需要关注汇率变化并采取相应的风险管理措施。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随着全球经济的逐步复苏，消费者购买力提高，快消品市场需求增长。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物价上涨导致原材料、运输等成本增加，快消品企业需要提高生产效率、降低成本以保持竞争力。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宏观经济环境对快消品行业的影响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社会责任意识提高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消费者对企业的社会责任要求越来越高，快消品企业需要关注环保、公益等问题，积极履行社会责任。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数字化和社交媒体的影响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数字化和社交媒体的发展改变了消费者的购物方式和信息传播方式，快消品企业需要加强数字化营销和社交媒体运营。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消费者越来越注重个性化、品质化和健康化，对快消品的需求也发生变化，企业需要紧跟市场趋势，不断创新产品。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社会文化环境对快消品行业的影响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先进的生产技术可以提高生产效率、降低成本、提高产品质量，快消品企业需要不断引进新技术、新设备。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智能化和自动化技术的应用可以提高生产效率、减少人力成本、提高产品质量稳定性和一致性，快消品企业需要积极推进智能化和自动化改造。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智能化和自动化技术的应用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物联网和大数据技术的应用可以实现供应链优化、精准营销、个性化定制等，提高快消品企业的竞争力和市场占有率。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物联网和大数据技术的应用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技术创新环境对快消品行业的影响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快消品市场现状分析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https://d.book118.com/938051033117006035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2024-09-14T16:36:22.901</cp:lastPrinted>
  <dcterms:created xsi:type="dcterms:W3CDTF">2024-09-14T08:36:22Z</dcterms:created>
  <dcterms:modified xsi:type="dcterms:W3CDTF">2024-09-14T08:36:25Z</dcterms:modified>
</cp:coreProperties>
</file>