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01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6C511-5B6D-4E4A-A88E-33783C2BF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DB6BE-E9C5-41D7-BEE1-F2D2B95F7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31CCF-ADEA-4E3C-B0FF-A9F1C48AB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0CDB8-2E10-454A-95C5-DBC976A1C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0469E-8F8A-4F92-99AF-7E59AF115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59A3BD-1416-496D-B70C-9B56F464E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EED1B-BAE4-4979-ADFA-360896410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274D4-58A6-41A0-95CA-A13114F50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8E7BD-0A06-4D08-BB29-556A9BC30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219A8-7884-482A-930A-77789C38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F1479-A23E-4EB4-8D99-32EF1984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000" r:id="rId2"/>
    <p:sldLayoutId id="2147487001" r:id="rId3"/>
    <p:sldLayoutId id="2147487002" r:id="rId4"/>
    <p:sldLayoutId id="2147487003" r:id="rId5"/>
    <p:sldLayoutId id="2147487004" r:id="rId6"/>
    <p:sldLayoutId id="2147487005" r:id="rId7"/>
    <p:sldLayoutId id="2147487006" r:id="rId8"/>
    <p:sldLayoutId id="2147487007" r:id="rId9"/>
    <p:sldLayoutId id="2147487008" r:id="rId10"/>
    <p:sldLayoutId id="214748700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31" Type="http://schemas.openxmlformats.org/officeDocument/2006/relationships/tags" Target="../tags/tag167.xml" /><Relationship Id="rId32" Type="http://schemas.openxmlformats.org/officeDocument/2006/relationships/tags" Target="../tags/tag168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20" Type="http://schemas.openxmlformats.org/officeDocument/2006/relationships/tags" Target="../tags/tag187.xml" /><Relationship Id="rId21" Type="http://schemas.openxmlformats.org/officeDocument/2006/relationships/tags" Target="../tags/tag188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2017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浙江省开化中学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开化中学的历史与文化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开化中学的教育教学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开化中学的校园环境和生活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开化中学的社会评价和影响力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开化中学的未来展望和发展规划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开化中学的历史与文化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开化中学的创办和发展历程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发展历程：从最初的私立中学，逐渐发展成为浙江省重点中学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文化特色：注重素质教育，注重学生全面发展，注重传统文化与现代文化的结合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创办时间：1923年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创办人：陈诚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开化中学的文化传统和特色</a:t>
            </a:r>
            <a:endParaRPr lang="zh-CN" altLang="en-US"/>
          </a:p>
        </p:txBody>
      </p:sp>
      <p:sp>
        <p:nvSpPr>
          <p:cNvPr id="104911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校训：厚德博学，自强不息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校园环境：绿树成荫、鸟语花香、环境优美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校友文化：校友会、校友捐赠、校友讲座等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校风：团结、勤奋、求实、创新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校园活动：运动会、文艺汇演、科技节等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特色课程：科技、艺术、体育等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开化中学的教育理念和校训</a:t>
            </a:r>
            <a:endParaRPr lang="zh-CN" altLang="en-US"/>
          </a:p>
        </p:txBody>
      </p:sp>
      <p:sp>
        <p:nvSpPr>
          <p:cNvPr id="10492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教育理念：以学生为中心，注重素质教育和创新能力培养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教育特色：注重实践和创新，培养学生的实践能力和创新精神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学校荣誉：多次获得省级、国家级教育奖项，被誉为“浙江省名校”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校训：厚德博学，自强不息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82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开化中学的教育教学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课程设置和教学特色</a:t>
            </a:r>
            <a:endParaRPr lang="zh-CN" altLang="en-US"/>
          </a:p>
        </p:txBody>
      </p:sp>
      <p:sp>
        <p:nvSpPr>
          <p:cNvPr id="104936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6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课程设置：包括语文、数学、英语、物理、化学、生物、历史、地理、政治、体育、音乐、美术等学科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教学特色：注重培养学生的创新思维和实践能力，采用多元化的教学方法，如探究式学习、项目式学习等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特色课程：开设有特色课程，如科技、艺术、体育等，以培养学生的特长和兴趣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教学评价：采用多元化的教学评价方式，如过程性评价、终结性评价等，以全面评价学生的学习成果和综合素质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师资力量和教学资源</a:t>
            </a:r>
            <a:endParaRPr lang="zh-CN" altLang="en-US"/>
          </a:p>
        </p:txBody>
      </p:sp>
      <p:sp>
        <p:nvSpPr>
          <p:cNvPr id="104942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教师队伍：拥有高素质、高水平的教师队伍，包括特级教师、高级教师等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教学设施：拥有先进的教学设施，如多媒体教室、实验室、图书馆等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课程设置：开设多样化的课程，包括必修课、选修课、特色课程等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教学成果：学生在各类学科竞赛、科技创新比赛中取得优异成绩，升学率逐年提高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教学质量和成果</a:t>
            </a:r>
            <a:endParaRPr lang="zh-CN" altLang="en-US"/>
          </a:p>
        </p:txBody>
      </p:sp>
      <p:sp>
        <p:nvSpPr>
          <p:cNvPr id="10494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师资力量：拥有多名高级教师和特级教师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教学设施：拥有先进的教学设备和实验室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教学成果：学生在各类学科竞赛中取得优异成绩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升学率：高考升学率逐年提高，多名学生考入重点大学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5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开化中学的校园环境和生活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https://d.book118.com/938052017104006023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Bold</vt:lpstr>
      <vt:lpstr>MiSans</vt:lpstr>
      <vt:lpstr>微软雅黑</vt:lpstr>
      <vt:lpstr>Wingdings</vt:lpstr>
      <vt:lpstr>Calibri Light</vt:lpstr>
      <vt:lpstr>宋体</vt:lpstr>
      <vt:lpstr>Office Theme</vt:lpstr>
      <vt:lpstr>浙江省开化中学</vt:lpstr>
      <vt:lpstr>目录</vt:lpstr>
      <vt:lpstr>添加章节标题</vt:lpstr>
      <vt:lpstr>开化中学的历史与文化</vt:lpstr>
      <vt:lpstr>PowerPoint Presentation</vt:lpstr>
      <vt:lpstr>开化中学的创办和发展历程</vt:lpstr>
      <vt:lpstr>开化中学的文化传统和特色</vt:lpstr>
      <vt:lpstr>开化中学的教育理念和校训</vt:lpstr>
      <vt:lpstr>开化中学的教育教学</vt:lpstr>
      <vt:lpstr>PowerPoint Presentation</vt:lpstr>
      <vt:lpstr>课程设置和教学特色</vt:lpstr>
      <vt:lpstr>师资力量和教学资源</vt:lpstr>
      <vt:lpstr>教学质量和成果</vt:lpstr>
      <vt:lpstr>开化中学的校园环境和生活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2024-08-30T08:37:21.402</cp:lastPrinted>
  <dcterms:created xsi:type="dcterms:W3CDTF">2024-08-30T00:37:21Z</dcterms:created>
  <dcterms:modified xsi:type="dcterms:W3CDTF">2024-08-30T00:37:24Z</dcterms:modified>
</cp:coreProperties>
</file>