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73281-32EC-4E07-9B85-03B553571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C4BED-E582-46BD-94C7-33CF524E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D1AC3-BA1A-4DCE-9CF4-F63E3D848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FBA58-C171-4D33-AFE6-B2F67CCDF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AB102-6FC6-4F06-BD61-1FA5B7AB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DDB2A-F32E-4DF8-A2FC-E47947EF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C983B-D64C-4A50-895B-BF193C0DA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552C3-4FF2-4788-AE0A-CEC03BA8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EEF35-7676-4A17-BF71-91EEDD4A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F8086-D7EB-44C1-8AB1-BA357EB5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CD007-340B-499E-A5B5-1061C8DB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206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垃圾分类与社会媒体的信息传播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社会媒体在信息传播中的作用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垃圾分类与社会媒体结合的案例分析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社会媒体在垃圾分类信息传播中的策略与技巧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垃圾分类与社会媒体信息传播的实践探索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按照垃圾的成分、属性、利用价值、对环境影响及现有处理方式，分离成同类或不同类的若干种类，提高资源利用效率和减少环境污染。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降低处理成本、减少土地占用、促进资源回收利用、保护生态环境。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近年来，我国加速推行垃圾分类制度，全国46个重点城市基本建成生活垃圾分类处理系统，其他地级城市实现公共机构生活垃圾分类全覆盖。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日本、德国等发达国家垃圾分类起步较早，已建立较为完善的分类处理体系。例如，日本实行严格的源头分类和投放制度，德国采用不同颜色的垃圾桶区分不同类型的垃圾。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公众意识不足、分类标准不统一、处理技术不成熟、监管不到位等问题制约垃圾分类的推广和实施。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随着环保意识的提高和技术的进步，垃圾分类产业将迎来巨大的市场空间和发展机遇。例如，智能分类技术的应用将提高分类效率和准确性，为垃圾分类的推广提供有力支持。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社会媒体在信息传播中的作用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66" r="343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社会媒体是指基于互联网和移动互联网的、具有社交功能的信息传播平台，包括社交媒体网站、社交媒体应用等。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去中心化、互动性、即时性、多样性、全球化等。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社会媒体的定义与特点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2" b="12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传播范围广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社会媒体在信息传播中的优势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社会媒体可以实现信息的即时传播，用户可以在第一时间获取到最新的信息。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社会媒体可以实现信息的双向传播，用户之间可以进行互动和交流，增强了信息的传播效果。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社会媒体的用户群体庞大，信息可以在短时间内迅速扩散到全球范围。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社会媒体支持文字、图片、视频等多种媒体形式的信息传播，使得信息更加生动、形象。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社会媒体对垃圾分类的影响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提高公众认知度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通过社会媒体的宣传和推广，可以让更多的人了解垃圾分类的重要性和方法，提高公众的认知度。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促进政策推广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政府和社会组织可以通过社会媒体发布垃圾分类的相关政策和措施，促进政策的推广和实施。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增强社会监督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社会媒体可以实现信息的公开透明，公众可以通过社会媒体对垃圾分类的实施情况进行监督和反馈，促进政策的改进和完善。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社会媒体可以促进垃圾分类技术的创新和发展，推动相关产业的发展和壮大。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垃圾分类与社会媒体结合的案例分析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通过微博、微信公众号、抖音等社会媒体平台发布垃圾分类知识、政策和动态，吸引公众关注和参与。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该地区垃圾分类知晓率和参与率显著提升，社会媒体平台成为垃圾分类宣传的重要阵地。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开展线上问答、话题讨论、垃圾分类知识竞赛等互动活动，提高公众对垃圾分类的认知度和参与度。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某地区政府为了推动垃圾分类工作，利用社会媒体平台进行广泛宣传和教育。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案例一：某地区垃圾分类推广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用户在该平台上传自己进行垃圾分类的照片或视频，并添加特定话题标签，即可参与挑战。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某社交平台为了响应政府垃圾分类号召，发起了一项垃圾分类挑战活动。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该活动在短时间内获得了极高的关注度和参与度，有效推动了垃圾分类知识的普及和实践。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该平台通过置顶推荐、热门话题、明星代言等方式对活动进行广泛宣传，吸引大量用户参与。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案例二：某社交平台垃圾分类挑战活动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https://d.book118.com/938052062015006032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2024-09-09T09:02:07.045</cp:lastPrinted>
  <dcterms:created xsi:type="dcterms:W3CDTF">2024-09-09T01:02:07Z</dcterms:created>
  <dcterms:modified xsi:type="dcterms:W3CDTF">2024-09-09T01:02:09Z</dcterms:modified>
</cp:coreProperties>
</file>