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6F805-86D5-4204-A619-357B9C2FC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38925-B616-485D-9808-B227A450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23EE7-FFF5-41B1-8FCF-C650DB1D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3B28B-9663-4D13-92B7-4D1CB4CA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024C3-6C9C-4AAE-9ECE-E55D351DB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F27F5-A4A5-441D-A7F8-E162ECDE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3E7FF-A457-4179-A887-F30B854FE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A8A15-C7F3-4371-A7AE-AA32952E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92BDD-E2D8-47A1-A88C-4B9ED93D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496A1-49F3-453B-9603-53C2C679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50DA1-837A-451E-87D2-EC984F9C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2100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医院护理部工作总结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本季度工作成果与亮点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原因分析及改进措施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通过总结护理部工作，发现存在的问题和不足，提出改进措施，从而提升医疗服务质量。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护理部是医院重要的组成部分，其工作质量和效率直接影响医院整体运营和发展。通过总结护理部工作，可以为医院管理层提供决策依据，促进医院可持续发展。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加强护理团队建设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护理团队是医院重要的力量，通过总结护理部工作，可以加强护理团队建设，提高护理人员的专业素养和服务意识。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简要介绍护理部的工作职责、人员构成、工作成果等。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护理部工作概况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详细介绍护理部在重点工作方面的完成情况，如优质护理服务、护理质量提升、护理科研等。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客观分析护理部在工作中存在的问题和不足，如护理人员短缺、护理质量不稳定、护患沟通不畅等。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针对存在的问题和不足，提出具体的改进措施和建议，如加强护理人员培训、完善护理质量监控体系、加强护患沟通等。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本季度护理部准确、及时地执行了医生的医嘱，确保了患者的治疗计划得以顺利推进。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高效执行医嘱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严密病情观察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精心护理操作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护士们严密观察患者病情变化，及时报告医生，为医生调整治疗方案提供了重要依据。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护士们严格执行各项护理操作规范，减少了并发症的发生，提高了患者的康复速度。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通过培训和引导，护士们增强了主动服务意识，能够更加热情、周到地为患者提供服务。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对护理服务流程进行了优化和改进，减少了患者等待时间，提高了服务效率。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根据患者需求，拓展了护理服务内容，如提供心理护理、健康教育等，提升了患者满意度。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拓展服务内容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优质护理服务提升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技能竞赛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举办护士技能竞赛，激发护士学习热情，提高操作技能水平。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组织护士参加定期培训，学习新知识、新技能，不断提高护理水平。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鼓励护士之间分享工作经验和技巧，促进团队整体技能的提升。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92" r="17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50" r="14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护士培训与技能提高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通过患者满意度调查，发现患者对护理服务的满意度较高，对护士的工作给予了充分肯定。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针对调查中患者反映的问题，及时进行分析和整改，不断完善护理服务。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根据调查结果，制定相应的改进措施，如加强护患沟通、提升护理技能等，进一步提高患者满意度。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不同护士的护理质量存在差异，部分护士在技能操作和病情观察方面存在不足，导致护理质量不稳定。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护理质量不稳定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部分护士在执行护理操作时存在不规范行为，如未严格遵守无菌操作原则、未正确使用护理设备等，给患者带来安全隐患。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护理质量与安全方面问题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医院护理部护士队伍年龄、学历、职称结构不够合理，缺乏高素质、高技能的护理人才。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部分护士缺乏职业素养和责任心，对患者态度不够友善，缺乏耐心和细心，影响了患者的就医体验。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护士队伍结构与素质问题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护士素质有待提高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护士队伍结构不合理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https://d.book118.com/938052100117006026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2024-09-04T05:45:46.056</cp:lastPrinted>
  <dcterms:created xsi:type="dcterms:W3CDTF">2024-09-03T21:45:46Z</dcterms:created>
  <dcterms:modified xsi:type="dcterms:W3CDTF">2024-09-03T21:45:48Z</dcterms:modified>
</cp:coreProperties>
</file>