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1CD8D-0D62-4B47-88F3-E1707BC93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21976-8964-471E-8E7D-B1FAF1A3A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B7682-B226-41FD-B6B9-992C5CB74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8BE33-A476-4986-BF53-3A0E1EE2E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F29FED-4FC0-495D-AE2D-87BFF3B62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3467E2-6B4A-457A-93E7-8B80A1DFE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0DADD9-AF2F-49CA-B1A5-B43A9C6FF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E1468-BD78-4629-AE33-2FD1F65AB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33730-310E-403E-B1F7-A470FB270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16AB9-0DED-4EC0-8D65-B74F14F61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862AC-0ED7-4C68-AE24-6C8BAB439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53011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教师在学生考试中的公正和公平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考试制度及公正性重要性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命题环节与公平性保障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监考过程及其规范性管理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阅卷评分环节公正性保障措施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信息公开透明度提升策略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总结：构建更加公正公平考试环境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考试制度及公正性重要性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215" b="92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现有考试制度概述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统一考试制度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我国各级教育机构普遍采用统一考试制度，由国家或地方教育行政部门组织命题、阅卷和评分。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标准化考试流程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为确保考试公正，制定了详细的考试规定和流程，包括试卷命题、保密、印刷、运送、监考、阅卷等环节。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多样化考试形式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针对不同学科和年级特点，采用笔试、口试、实践操作等多种考试形式。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考试公正性是教育公平的重要体现，确保每个学生都能在平等的条件下接受评价和选拔。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教育公平体现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选拔人才依据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667" r="11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促进教育质量提升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458" r="9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公正的考试成绩能客观反映学生知识水平和能力，作为选拔人才的重要依据。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公正的考试制度能激励教师和学生努力提升教育质量，形成良性竞争氛围。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公正性在教育中意义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国家实行教育考试制度，由教育行政部门组织和管理，确保考试公正、公平。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708" r="5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542" r="21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《教育法》规定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对于破坏考试公正性的行为，如泄题、作弊等，依法追究刑事责任。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《刑法》相关条款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各级教育机构制定严格的考试纪律和规定，对违反规定的行为进行严肃处理，维护考试公正性。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考试纪律和规定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法律法规对考试公正要求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命题环节与公平性保障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试题内容应符合学科知识体系，反映学科基本概念、原理和方法。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试题表述应清晰、准确，避免歧义和模糊性，确保考生能够准确理解题意。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明确性原则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958" r="4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417" r="11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试题难度应与考生的知识水平和能力相适应，避免过于简单或过于复杂。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适切性原则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命题原则与方法探讨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避免地域歧视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试题中不应出现针对特定地区或群体的歧视性内容，确保考试公平性。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避免文化偏见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试题内容应避免对特定文化、种族、性别或社会群体的偏见，确保对所有考生公平。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避免语言歧视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试题表述应使用中性语言，避免使用可能引起歧视的词汇或表达方式。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83" r="2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避免偏见和歧视问题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区分度良好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试题应具有良好的区分度，能够区分不同水平考生的能力，使得考试结果具有参考价值。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试题形式和内容应具有多样性，采用不同题型和考察方式，全面评价考生的知识和能力。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难度适中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试题难度应适中，既不过于简单使得高分段考生无法体现优势，也不过于复杂使得低分段考生难以得分。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确保试题难度适中且区分度良好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监考过程及其规范性管理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208" r="182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选拔具有良好职业道德、较强责任心和较高专业素养的教师作为监考人员，确保监考工作的公正性和专业性。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对监考人员进行相关法律法规、考场纪律、监考流程等方面的培训，提高其监考能力和水平。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采用线上和线下相结合的方式，组织监考人员参加培训，并进行考核，确保培训效果。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监考人员选拔与培训要求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按照考试要求，合理布置考场，确保考场环境整洁、安静，符合考试要求。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考场布置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认真核对考生身份证件和考试通知单等信息，确保考生身份真实有效。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考生身份验证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严格遵守考试时间规定，按时发放和收回试卷，确保考试公平公正。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考试时间管理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严格遵守考场纪律规定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https://d.book118.com/938053011034006023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2024-08-29T16:17:30.572</cp:lastPrinted>
  <dcterms:created xsi:type="dcterms:W3CDTF">2024-08-29T08:17:30Z</dcterms:created>
  <dcterms:modified xsi:type="dcterms:W3CDTF">2024-08-29T08:17:32Z</dcterms:modified>
</cp:coreProperties>
</file>