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CE619-326A-48BA-BAE6-7852FA12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3AA34-A589-4309-A388-B32CCA93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74B38-DA2F-4288-9A7A-7183CF9A5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96601-F137-4F9E-9707-5469AA02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1AB40-6675-48C3-894A-02B097ACE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A9E29-D026-4F1C-B915-D7C699C7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6C20D-8CD4-4BB2-A578-4E95F0B73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119FF-1A45-4003-9C5A-B3C1FA3C6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87667-B21D-4D4C-B1C2-1260793C9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4C7A9-09E4-4EBA-A5ED-527786AF5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F19C4-CFB3-4F22-9192-84E6BCFA5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5.jpeg" /><Relationship Id="rId4" Type="http://schemas.openxmlformats.org/officeDocument/2006/relationships/image" Target="../media/image23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Relationship Id="rId4" Type="http://schemas.openxmlformats.org/officeDocument/2006/relationships/image" Target="../media/image17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3011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民营医院经营主任年终工作总结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运营优化与改进举措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市场拓展与合作交流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回顾过去一年的工作，总结经验教训，为新一年的工作提供参考和借鉴。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展示民营医院经营主任在过去一年中所取得的成绩和进步，为医院的发展做出贡献。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分析当前民营医院面临的形势和挑战，提出应对措施和建议，为医院的未来发展提供思路和方向。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民营医院经营主任的职责和工作内容。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过去一年的工作成绩和亮点，包括医院运营情况、患者满意度、员工队伍建设等方面的成果。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工作中遇到的问题和困难，以及解决方法和经验教训。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对新一年工作的展望和计划，包括目标设定、工作重点、改进措施等方面的内容。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通过提高服务质量和效率，实现了全年业务收入的稳步增长，达到了预期目标。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通过精细化管理，有效降低了医院运营成本，提高了经济效益。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持续优化服务流程，提升患者就医体验，患者满意度得到显著提高。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全年经营指标完成情况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引进新技术、新项目，提高了医院的诊疗水平和服务能力。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加强医疗安全培训和监管，降低了医疗事故发生率，保障了患者安全。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简化就医流程，缩短患者等待时间，提高了服务效率。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通过广告宣传、公益活动等方式，提高了医院品牌知名度和美誉度。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积极开拓新市场，扩大医院服务范围，增加了患者来源。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建立完善的患者档案和随访制度，加强了与患者的沟通和联系。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定期开展各类培训活动，提高了员工的业务水平和综合素质。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积极引进高素质医疗人才和管理人才，增强了医院整体实力。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建立科学合理的绩效考核和激励机制，激发了员工的工作积极性和创造力。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收入结构分析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门诊收入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本年度门诊收入占总收入比例，增长趋势及原因分析。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住院收入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住院收入构成及占比，与往年同期对比情况。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包括体检、药品销售等其他收入项目的具体情况分析。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61" r="147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成本费用控制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医护人员薪酬、福利等支出情况，占比及合理性分析。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药品采购、库存管理等环节的成本控制情况。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医疗设备、房屋等固定资产的折旧费用分析。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包括水电费、物业管理费等其他支出项目的控制情况。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人员费用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药品费用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固定资产折旧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计算并分析本年度医院利润率，与行业标准或往年数据对比。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评估医院投资回报情况，为投资者提供参考依据。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分析医院现金流状况，确保医院运营资金充足。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盈利能力评估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财务风险防范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建立健全财务风险管理机制，提高风险防范意识。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定期对财务报表进行审计，确保财务数据的真实性和准确性。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关注政策变化及市场动态，及时调整经营策略以降低风险。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加强与金融机构合作，拓宽融资渠道，降低融资成本。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https://d.book118.com/938053011120006034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2024-09-13T07:28:37.862</cp:lastPrinted>
  <dcterms:created xsi:type="dcterms:W3CDTF">2024-09-12T23:28:37Z</dcterms:created>
  <dcterms:modified xsi:type="dcterms:W3CDTF">2024-09-12T23:28:40Z</dcterms:modified>
</cp:coreProperties>
</file>