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8F3B4-5CBE-4C8B-9209-83D11672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9F380-9CC7-4366-AB99-53EEE15A2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4107B-C6AB-46C1-8AA9-736FC788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14678-AD76-4C6D-99EE-00B405E12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44491F-66DD-4880-AAB2-F2D112DB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B6252-E964-49D8-8EC4-945EE6823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64CCF6-C48E-469B-8A7B-8FA547333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ADC49-FEDA-47E5-9908-98BD194E2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2AA9A-E620-4908-ABB3-74F7A590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9421D-D31B-4F7A-A357-9009750A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3C34D-799D-41E7-A6BC-8D4B3835E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3022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农电工安全管理措施之我见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农电工安全现状分析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农电工安全管理措施设计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农电工安全管理措施实施方案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农电工安全管理措施实施效果评估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44" r="19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农电工安全事故的频发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农电工在工作中面临多种安全风险，如触电、高处坠落等，事故频发亟需采取措施加强安全管理。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农电工程安全管理的必要性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农电工程作为农村地区重要的基础设施，保障其安全对于保障农民正常生产和生活具有重要意义。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安全管理措施研究的必要性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针对农电工安全事故的频发，开展安全管理措施研究，提出有效的管理方案，对于保障农电工的生命安全和企业的安全生产具有重要意义。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本研究旨在提出一套完整的农电工安全管理措施方案，提高农电工的安全意识，降低安全事故的发生率，保障农电工程的安全运行。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本研究采用文献综述、案例分析和实地调研等方法，综合分析当前农电工安全管理存在的问题及原因，提出相应的管理措施方案。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农电工安全现状分析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农电工通常在农村或偏远地区工作，工作环境复杂多变，涉及高压线路、变压器等电力设施，存在一定的安全隐患。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工作环境复杂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农电工在户外工作，经常面临恶劣的天气条件，如风雨、高温、低温等，增加了安全风险。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工作条件恶劣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农电工工作环境特点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农电工在登高作业时，由于安全措施不到位或操作不当，容易发生高处坠落事故。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833" b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触电事故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9" r="169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农电工在操作电力设施时，若缺乏安全意识或操作不当，容易导致触电事故。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农电工在工作中经常使用工具和机械设备，若操作不当或疏于防护，可能发生机械伤害事故。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农电工安全事故类型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部分农电工安全意识淡薄，对安全操作规程不够重视，存在侥幸心理。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部分农电工技能水平不足，缺乏必要的技术培训和安全教育，导致在工作中无法有效应对安全隐患。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针对农电工的安全监管存在缺失，一些地区和单位对农电工的安全管理不够重视，导致安全措施得不到有效执行。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安全监管缺失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农电工安全问题原因分析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国内外研究现状及发展趋势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我国对农电工安全管理问题的重视程度不断提高，相关研究也日益增多。目前，我国农电工安全管理体系已初步形成，涵盖了农电工程建设、农电设备运行、农电检修维护等多个方面。同时，我国还积极推广应用新技术、新设备和新工艺，不断提高农电工安全管理的科技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国农电工安全管理的重点将进一步向精细化、全面化方向发展。首先，我国将进一步完善农电工安全管理体系，加强相关法规和标准的制定和实施，加大对违法违规行为的惩处力度。其次，我国将进一步推广应用新技术、新设备和新工艺，提高农电设备的安全性能和可靠性，降低事故发生的概率。此外，我国还将进一步加强农电安全宣传教育，提高农电工作人员的安全意识和技能水平，增强他们的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外对农电工安全管理问题的研究起步较早，且已经形成了较为完善的管理体系。一些发达国家在农电安全管理方面注重引入先进的技术和设备，如采用智能巡检系统、无人机巡检等，以提高农电设备的安全性能和可靠性。同时，国外还注重对农电工作人员的培训和教育，提高他们的安全意识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国外农电工安全管理的发展趋势将进一步向信息化、智能化方向发展。首先，随着物联网、大数据等技术的不断发展，国外将进一步推广应用新技术、新设备和新工艺，提高农电设备的安全性能和可靠性。其次，国外将进一步加强农电安全宣传教育，提高工作人员的安全意识和技能水平。此外，随着全球气候变化和环境问题的不断加剧，国外还将进一步关注农电设备的环保性能和可持续发展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农电工安全管理措施设计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组织农电工参加定期的安全教育培训，提高他们的安全意识和技能水平。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结合农电工作业中发生的典型事故案例，进行深入剖析，总结经验教训，提高农电工的安全意识和应对突发事件的能力。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针对事故案例进行深入剖析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通过多种形式的安全宣传和教育活动，如安全知识竞赛、安全文艺演出等，营造浓厚的安全文化氛围，提高农电工的安全意识。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强化安全意识教育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安全教育培训措施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https://d.book118.com/938053022124006032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2024-09-10T10:56:59.227</cp:lastPrinted>
  <dcterms:created xsi:type="dcterms:W3CDTF">2024-09-10T02:56:59Z</dcterms:created>
  <dcterms:modified xsi:type="dcterms:W3CDTF">2024-09-10T02:57:01Z</dcterms:modified>
</cp:coreProperties>
</file>