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A597E-5946-47A5-B541-871E2EA78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29322-3853-4335-9E8D-C6BCF9575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5AA62-CA38-4A07-9FC6-97C64CBB2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6CBC1-E5BF-4F4C-9E5B-8B926FF8E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C98D60-1024-434F-9A88-AEDDC91CF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75DDE1-7787-40D9-BCEC-AC3A8AC13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76F8F4-B77A-431F-8319-F9BC14AD6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38657-4F23-4E2B-8599-0EAB5D92A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8553F2-8F03-4D6D-BEF4-DF83F2AAC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4A8CD-F4D4-4883-B45F-3006D8D98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2C337-21BD-4ACB-8940-D88B257F2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5310707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教师能力提升培训总结与反思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2023-12-29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培训效果与收获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培训反思与改进建议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培训背景与目标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随着社会的发展，教育质量成为关注的焦点，教师作为教育的关键因素，其能力提升显得尤为重要。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社会对教育质量的要求不断提高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教师职业发展是一个持续的过程，需要不断学习和进步，以适应教育改革和发展的需要。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教师专业发展的需求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通过培训提升教师能力，从而提高教师队伍的整体素质，为培养更多优秀人才打下基础。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提高教师队伍整体素质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通过培训，使教师掌握先进的教育理念和教学方法，提高教育教学水平。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增强教育教学能力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提高教师综合素质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培养创新能力和合作精神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促进教师专业成长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培训不仅关注教师的专业知识，还注重教师的师德修养、心理素质等方面的提升。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鼓励教师发挥创新思维，培养团队协作和交流沟通能力，以适应教育改革和发展的需要。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通过培训，为教师的职业发展提供支持，帮助教师实现个人价值和教育事业的可持续发展。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培训内容与方法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本次培训涉及最新的教育理念、教学方法和学科知识，有助于教师提升专业素养。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专业知识更新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培训中介绍了现代教育技术的应用，如数字化教学、在线课程开发等，以适应现代教育发展趋势。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教育技术应用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培训内容涵盖教育心理学理论，帮助教师更好地理解学生心理，提升教育效果。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教育心理学学习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培训中还涉及教育法律法规的解读，增强教师的法律意识，规范教育教学行为。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教育法律法规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讲座与研讨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在线学习与反馈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通过专家讲座、教师分享和小组研讨，促进教师之间的交流与合作。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通过分析典型教育案例，引导教师思考和解决实际问题。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组织教师进行实际操作练习，如教学设计和课堂管理技巧等，提高教师的实践能力。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利用在线学习平台，提供学习资源和学习支持，及时反馈学习效果。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培训效果与收获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通过培训，教师掌握了更多有效的教学方法与策略，提高了课堂互动和教学效果。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教学评价与反思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000" r="19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教师学会了如何根据学生需求和课程目标进行合理的课程设计，增强了教学计划性和系统性。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教师学会了如何进行科学的教学评价和反思，有助于及时调整教学策略，提升教学质量。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教师教学能力的提升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https://d.book118.com/938053107076006026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2024-09-03T23:19:38.456</cp:lastPrinted>
  <dcterms:created xsi:type="dcterms:W3CDTF">2024-09-03T15:19:38Z</dcterms:created>
  <dcterms:modified xsi:type="dcterms:W3CDTF">2024-09-03T15:19:40Z</dcterms:modified>
</cp:coreProperties>
</file>