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C46AF-797A-41E7-B6C3-3FA5CE203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976C7-9FFB-40D2-93D7-AC1C8978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A6561-535D-49A1-A286-082AD15E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DA7BFC-1F25-4A9F-91B7-52B399BE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9563C7-87CB-4251-B145-9EE1C3AD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C098E-10A0-45B9-9620-DC9434514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D815C-3B03-448B-862C-1876FEABF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D87CE-EA03-4509-865A-F18BCBD6D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57E44-D55B-4903-8F08-CDC0D469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60F91-A86B-4CD1-93B8-CA85E885D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A68E3-3631-48E0-92E7-C6FED091F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4046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厨房食堂管理制度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厨房设备与环境卫生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人员卫生与健康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监督与考核机制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为了保障员工和学生的身体健康，必须制定严格的厨房食堂管理制度，确保食品的卫生状况和安全。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通过规范厨房食堂的管理，可以提高餐饮服务质量，满足员工和学生的需求，提升整体满意度。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提高餐饮服务质量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确保食品安全和卫生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合理的管理制度可以确保食品的卫生和安全，预防食物中毒等食品安全事件的发生，保护员工和学生的身体健康。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保障员工和学生的健康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规范的厨房食堂管理有助于提高餐饮服务质量，提供更加丰富、美味、健康的食品，满足员工和学生的需求。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提高餐饮服务质量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一个规范、专业的厨房食堂管理制度可以提升组织的形象，展现出组织的严谨管理和良好文化氛围。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81" r="33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确保食材来源正规，供应商具有相关资质，采购的食材新鲜、无污染，符合食品安全标准。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分类存放食材，遵循“先进先出”原则，定期检查食材的保质期和存储环境，确保食材存储安全。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食材存储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食材采购与存储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加工卫生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保持厨房和餐具的清洁卫生，避免食品受到二次污染。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根据食材特性和营养要求，采用合理的烹饪方式，确保食品熟透、口感好、营养保留完整。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食品加工与烹饪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https://d.book118.com/938054046114006046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2024-09-27T17:49:38.689</cp:lastPrinted>
  <dcterms:created xsi:type="dcterms:W3CDTF">2024-09-27T09:49:38Z</dcterms:created>
  <dcterms:modified xsi:type="dcterms:W3CDTF">2024-09-27T09:49:40Z</dcterms:modified>
</cp:coreProperties>
</file>