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4684D-6DFA-4028-9D01-DC749C096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672B8-C1DD-4E26-85FB-A1087758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963BB-33CA-44C5-A806-EEE3FBE85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F5136-BD7C-4F53-820F-9B9F87339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7D3C7-4272-4EA6-987A-582878932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CFDF00-7AC6-4D6F-828C-2ED8F68C1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C15E6-3109-4579-975A-653A36D6F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F9C22-52E9-4ADF-A574-C1C1B25FF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A8CD8-B1E3-49AD-BE0E-D44A53345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B0E1D-2615-4351-BF5B-0FB2F298A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A67C4-DB11-40B7-A5E8-5C171A263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40571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医院营销手段和方法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医院营销未来趋势与挑战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医院营销概述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医院营销是指医院通过各种手段和方式，向患者提供医疗服务，以满足患者需求并实现医院经营目标的过程。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医院营销具有服务性、公益性、专业性、高风险性等特点，需要注重患者体验和满意度，同时遵循医疗行业的法律法规和伦理规范。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吸引患者和增加医疗业务量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通过营销活动吸引潜在患者，增加医院医疗业务量，提高医院的经济效益和社会效益。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提升医疗服务质量和效率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通过患者需求分析和市场调查，发现医疗服务中的不足和问题，促进医院改进服务质量和技术水平，提高患者满意度。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提高医院知名度和品牌价值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通过有效的营销手段，增加患者对医院的认知度和信任度，提升医院品牌形象和市场竞争力。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医院营销的历史与发展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早期的医院营销主要依靠口碑和宣传单页等传统方式，营销手段较为单一。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随着医疗市场的竞争加剧和消费者需求的多样化，医院开始采用多种营销手段，包括广告、公关、促销等。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现代的医院营销更加注重数字化、智能化和个性化，利用互联网和社交媒体等新兴渠道开展营销活动，提高营销效果和患者体验。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医院营销手段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传统营销手段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通过电视、广播、报纸等传统媒体发布广告，宣传医院特色和优势。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组织义诊、健康讲座等活动，吸引患者前来就诊。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通过患者口碑传播，提高医院知名度和美誉度。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与社区卫生服务中心、居委会等合作，开展健康宣教和义诊活动。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社区合作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移动医疗应用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数据分析与精准营销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数字营销手段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利用搜索引擎优化（SEO）、关键词广告（SEM）等手段提高医院在网络上的曝光率。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开发或合作移动医疗应用，提供在线咨询、预约挂号等服务。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通过微信、微博等社交媒体平台发布医院动态、健康资讯，与患者互动。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利用患者数据和行为分析，进行精准推送和个性化服务。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将传统营销手段与数字营销手段相结合，实现全渠道覆盖和信息一致性。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全渠道整合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通过统一的视觉识别系统（VI）、品牌故事等方式塑造医院品牌形象。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品牌塑造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建立患者数据库，进行数据挖掘和分析，提供个性化服务和关怀。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客户关系管理（CRM）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与其他医疗机构、保险公司等合作，共同开展健康管理和医疗服务项目。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医院营销方法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明确医院在市场中的定位，塑造独特的品牌形象。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250" r="2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590" r="295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通过广告、公关、活动等多种渠道，提高医院品牌知名度和美誉度。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持续优化服务质量和医疗技术，维护品牌形象和口碑。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定期收集患者反馈，了解患者需求和期望。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提供定制化的诊疗和护理服务，提高患者满意度。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10" r="131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加强与患者的沟通与互动，建立良好的信任关系。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患者关怀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患者关系管理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https://d.book118.com/938054057111006036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2024-09-16T03:31:38.657</cp:lastPrinted>
  <dcterms:created xsi:type="dcterms:W3CDTF">2024-09-15T19:31:38Z</dcterms:created>
  <dcterms:modified xsi:type="dcterms:W3CDTF">2024-09-15T19:31:40Z</dcterms:modified>
</cp:coreProperties>
</file>