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2" r:id="rId11"/>
  </p:sldIdLst>
  <p:sldSz cx="12192000" cy="6858000"/>
  <p:notesSz cx="6858000" cy="9144000"/>
  <p:custDataLst>
    <p:tags r:id="rId1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tags" Target="tags/tag1.xml" /><Relationship Id="rId13" Type="http://schemas.openxmlformats.org/officeDocument/2006/relationships/presProps" Target="presProps.xml" /><Relationship Id="rId14" Type="http://schemas.openxmlformats.org/officeDocument/2006/relationships/viewProps" Target="viewProps.xml" /><Relationship Id="rId15" Type="http://schemas.openxmlformats.org/officeDocument/2006/relationships/theme" Target="theme/theme1.xml" /><Relationship Id="rId16"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6A5844D-A11F-48C0-82F7-FDE836784A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D89617-0FDB-42EB-B95E-E9B3354E2D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9D6964D-5941-4952-98FC-7ECB3BBA5B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60B0F75-15DE-4B98-8614-3DF0FB87A3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DE52E70-B8BC-4361-992E-6DC1265158D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5520AD6-8D53-4CC4-8BA0-EB22312C4FF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E512071-AFB2-42EF-877C-F3CE7F82E23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54E2DF-802B-4C00-9B15-FD55664D22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311982-DFE6-45CD-A268-7C2681A7BD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7D3B21-DA67-4B86-B893-2C7EC8BFAB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DF6F1D-EFB8-404C-8EAA-94861A2AE5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8054126113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公司保安服管理制度</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汇报时间：</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公司保安服管理制度的重要性</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公司保安服管理规定</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公司保安服使用规定</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公司保安服管理制度的监督与执行</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引言</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729" r="1072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保安服是公司安全保障的重要一环，通过规范保安服的管理，可以提升公司内部的安全水平，保护员工和公司财产的安全。</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确保公司内部安全</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统一的保安服能够展现公司的专业形象，提升公司的品牌形象和市场竞争力。</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提升公司形象</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6667" b="16667"/>
          <a:stretch>
            <a:fillRect/>
          </a:stretch>
        </p:blipFill>
        <p:spPr>
          <a:xfrm>
            <a:off x="939482" y="1415327"/>
            <a:ext cx="4843295" cy="4843296"/>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指公司内部保安人员穿着的工作服，包括制服、帽子、鞋子等。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保安服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本管理制度适用于公司内部所有保安人员及其相关管理人员。</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适用范围</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公司保安服管理制度的重要性</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保安人员穿着统一的制服，能够展现出公司的专业性和规范性，提升公司的形象。</a:t>
            </a:r>
            <a:endParaRPr lang="en-US" sz="1100"/>
          </a:p>
        </p:txBody>
      </p:sp>
      <p:sp>
        <p:nvSpPr>
          <p:cNvPr id="3" name="AutoShape 3"/>
          <p:cNvSpPr/>
          <p:nvPr/>
        </p:nvSpPr>
        <p:spPr>
          <a:xfrm>
            <a:off x="8684852" y="1462164"/>
            <a:ext cx="2382848" cy="199113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保安服作为公司的形象代表之一，能够传达公司的品牌价值和企业文化，增强客户和合作伙伴对公司的信任感。</a:t>
            </a:r>
            <a:endParaRPr lang="en-US" sz="1100"/>
          </a:p>
        </p:txBody>
      </p:sp>
      <p:sp>
        <p:nvSpPr>
          <p:cNvPr id="4" name="AutoShape 4"/>
          <p:cNvSpPr/>
          <p:nvPr/>
        </p:nvSpPr>
        <p:spPr>
          <a:xfrm>
            <a:off x="8684852" y="4394429"/>
            <a:ext cx="2382848" cy="19625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规范的保安服管理制度能够展示公司对员工的关爱和对业务安全的重视，增强公司的实力和竞争力。</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29536" r="29536"/>
          <a:stretch>
            <a:fillRect/>
          </a:stretch>
        </p:blipFill>
        <p:spPr>
          <a:xfrm>
            <a:off x="4495323" y="1838813"/>
            <a:ext cx="2952950" cy="4810026"/>
          </a:xfrm>
          <a:prstGeom prst="rect">
            <a:avLst/>
          </a:prstGeom>
        </p:spPr>
      </p:pic>
      <p:grpSp>
        <p:nvGrpSpPr>
          <p:cNvPr id="7" name="Group 7"/>
          <p:cNvGrpSpPr/>
          <p:nvPr/>
        </p:nvGrpSpPr>
        <p:grpSpPr>
          <a:xfrm>
            <a:off x="3239789" y="3141586"/>
            <a:ext cx="1463040" cy="1463040"/>
            <a:chOff x="3239789" y="3141586"/>
            <a:chExt cx="1463040" cy="1463040"/>
          </a:xfrm>
        </p:grpSpPr>
        <p:sp>
          <p:nvSpPr>
            <p:cNvPr id="8" name="AutoShape 8"/>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12771" y="3559447"/>
            <a:ext cx="702092" cy="584684"/>
            <a:chOff x="3612771" y="3559447"/>
            <a:chExt cx="702092" cy="584684"/>
          </a:xfrm>
        </p:grpSpPr>
        <p:sp>
          <p:nvSpPr>
            <p:cNvPr id="10" name="Freeform 10"/>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6924196" y="1127033"/>
            <a:ext cx="1463040" cy="1463040"/>
            <a:chOff x="6924196" y="1127033"/>
            <a:chExt cx="1463040" cy="1463040"/>
          </a:xfrm>
        </p:grpSpPr>
        <p:sp>
          <p:nvSpPr>
            <p:cNvPr id="16" name="Freeform 16"/>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6924196" y="4151964"/>
            <a:ext cx="1463040" cy="1463040"/>
            <a:chOff x="6924196" y="4151964"/>
            <a:chExt cx="1463040" cy="1463040"/>
          </a:xfrm>
        </p:grpSpPr>
        <p:sp>
          <p:nvSpPr>
            <p:cNvPr id="22" name="AutoShape 22"/>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AutoShape 25"/>
          <p:cNvSpPr/>
          <p:nvPr/>
        </p:nvSpPr>
        <p:spPr>
          <a:xfrm>
            <a:off x="455981" y="2535936"/>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统一着装</a:t>
            </a:r>
            <a:endParaRPr lang="en-US" sz="1100"/>
          </a:p>
        </p:txBody>
      </p:sp>
      <p:sp>
        <p:nvSpPr>
          <p:cNvPr id="26" name="AutoShape 26"/>
          <p:cNvSpPr/>
          <p:nvPr/>
        </p:nvSpPr>
        <p:spPr>
          <a:xfrm>
            <a:off x="8503125" y="1054893"/>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树立品牌形象</a:t>
            </a:r>
            <a:endParaRPr lang="en-US" sz="1100"/>
          </a:p>
        </p:txBody>
      </p:sp>
      <p:sp>
        <p:nvSpPr>
          <p:cNvPr id="27" name="AutoShape 27"/>
          <p:cNvSpPr/>
          <p:nvPr/>
        </p:nvSpPr>
        <p:spPr>
          <a:xfrm>
            <a:off x="8503125" y="4009655"/>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展示公司实力</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提升公司形象</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8950" b="2895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8977" b="2897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保障员工安全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防护措施</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保安服能够提供一定的防护功能，如防刺、防火等，降低员工在工作过程中受到伤害的风险。</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提高安全意识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通过保安服管理制度的执行，能够提高员工的安全意识和自我保护能力，减少安全事故的发生。</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维护公司利益</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规范的保安服管理制度能够维护公司的利益，防止因员工着装不当或不规范行为给公司带来不良影响或损失。</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https://d.book118.com/938054126113006046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40</Paragraphs>
  <Slides>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9</vt:i4>
      </vt:variant>
    </vt:vector>
  </HeadingPairs>
  <TitlesOfParts>
    <vt:vector baseType="lpstr" size="1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2024-09-27T16:59:53.827</cp:lastPrinted>
  <dcterms:created xsi:type="dcterms:W3CDTF">2024-09-27T08:59:53Z</dcterms:created>
  <dcterms:modified xsi:type="dcterms:W3CDTF">2024-09-27T08:59:55Z</dcterms:modified>
</cp:coreProperties>
</file>