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55792-7266-4B5A-95A2-320B3D9FF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A0D10-55BB-45EE-AFB3-A7C044FEA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3AC4C-5DF4-4EEC-8C4E-92191DCD4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C713F-2AF2-400A-9EA6-E1D5DD6D8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26FBEA-1942-4171-952F-9FF0CD111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61AE45-374E-4A3A-8E90-CE4507BDA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22250D-9436-41A3-8C35-B1AAC5CDF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061E9-7539-4468-9A67-673A9DA5E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F7B34B-359D-4131-8440-635B8583F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ED52F-4125-4CB6-B9F4-C7ED6621F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121BB-87BF-408B-8881-CE674153C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551311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沟下作业安全知识培训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沟下作业安全概述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沟下作业安全风险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沟下作业安全防护措施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沟下作业安全事故处理与应急救援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沟下作业安全案例分析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沟下作业安全概述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https://d.book118.com/938055131131006031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2024-09-08T22:44:51.634</cp:lastPrinted>
  <dcterms:created xsi:type="dcterms:W3CDTF">2024-09-08T14:44:51Z</dcterms:created>
  <dcterms:modified xsi:type="dcterms:W3CDTF">2024-09-08T14:44:53Z</dcterms:modified>
</cp:coreProperties>
</file>