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874B-12C6-42C0-B60E-F16D2B1CA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39F89-1720-44E2-B7BA-7CF9C0E4A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679C6-2C09-49C0-A8A5-BAA8A2EF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10791-9930-4414-9C4C-39E4D838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D3916-7F12-45C3-A809-04A57016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D2D12-62AB-4ED2-BA77-F5EB86A41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F549F-1D6A-4BBB-9FEB-EF9D4A2D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D887F-FA23-4816-AFD1-D720225D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04300-78D9-4AAF-9A27-E91E0E15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4FE19-29DC-4950-9C13-DF32A151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3E1A3-5716-4E07-9966-03FC8C681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6055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乳房皮肤动态未定肿瘤的个案护理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患者基本信息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护理实施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患者年龄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患者年龄：45岁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性别：女性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职业：教师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婚姻状况：已婚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家庭状况：有一个女儿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健康状况：良好，无重大疾病史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患者性别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974"/>
            <a:ext cx="1721929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04983" y="3576755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性别：女性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856892" y="3369609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954110" y="3577390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健康状况：良好，无重大疾病史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8007193" y="337024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8085985" y="3578026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家庭状况：有两个孩子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157495" y="3370880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236922" y="3578661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婚姻状况：已婚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20" name="矩形: 圆角 4"/>
          <p:cNvSpPr/>
          <p:nvPr>
            <p:custDataLst>
              <p:tags r:id="rId10"/>
            </p:custDataLst>
          </p:nvPr>
        </p:nvSpPr>
        <p:spPr>
          <a:xfrm>
            <a:off x="4307797" y="3371515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11"/>
            </p:custDataLst>
          </p:nvPr>
        </p:nvSpPr>
        <p:spPr>
          <a:xfrm>
            <a:off x="4387224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职业：教师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22" name="矩形: 圆角 4"/>
          <p:cNvSpPr/>
          <p:nvPr>
            <p:custDataLst>
              <p:tags r:id="rId12"/>
            </p:custDataLst>
          </p:nvPr>
        </p:nvSpPr>
        <p:spPr>
          <a:xfrm>
            <a:off x="2458098" y="3372151"/>
            <a:ext cx="1721344" cy="99951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3"/>
            </p:custDataLst>
          </p:nvPr>
        </p:nvSpPr>
        <p:spPr>
          <a:xfrm>
            <a:off x="2537525" y="3579932"/>
            <a:ext cx="1563125" cy="602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年龄：45岁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肿瘤位置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10140" y="-3054845"/>
            <a:ext cx="966406" cy="1096771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642" y="2356012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781" y="-1614600"/>
            <a:ext cx="966406" cy="109685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925" y="3796898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10781" y="-173714"/>
            <a:ext cx="966406" cy="109685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9925" y="5237783"/>
            <a:ext cx="964816" cy="1447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1070099" y="4828667"/>
            <a:ext cx="10507180" cy="96561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乳房皮肤动态未定肿瘤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1070099" y="1945613"/>
            <a:ext cx="10507180" cy="96640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左侧乳房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1070099" y="3387140"/>
            <a:ext cx="10507180" cy="96561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右侧乳房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肿瘤大小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肿瘤边界：清晰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肿瘤质地：柔软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肿瘤形状：圆形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肿瘤颜色：淡红色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肿瘤直径：约2cm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肿瘤位置：乳房右侧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心理状况评估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评估患者心理状态，包括情绪、认知和行为等方面。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了解患者对疾病的认识和态度，以及对治疗和护理的期望。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评估患者家庭和社会支持系统，了解患者的生活环境和人际关系。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根据评估结果制定相应的护理措施，提供心理支持和疏导。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生理状况评估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生命体征：监测体温、脉搏、呼吸、血压等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体重变化：记录体重变化，评估营养状况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睡眠质量：评估睡眠质量，了解患者睡眠习惯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疼痛评估：评估疼痛程度，了解疼痛对患者生活的影响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家庭支持情况评估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家庭成员：了解家庭成员的数量、年龄、健康状况等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家庭支持网络：了解家庭成员的社会支持网络，如亲戚、朋友、社区等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家庭经济状况：了解家庭的经济状况，如收入、支出、债务等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家庭关系：了解家庭成员之间的关系，如夫妻关系、亲子关系等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病情状况评估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病史：了解患者的病史，包括发病时间、症状、治疗情况等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体格检查：观察患者的皮肤状况，包括颜色、质地、温度等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实验室检查：进行血液、尿液、影像学等检查，了解肿瘤的性质和分期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心理评估：了解患者的心理状况，包括焦虑、抑郁、恐惧等情绪反应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生活质量评估：了解患者的生活质量，包括饮食、睡眠、活动能力等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心理护理计划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建立良好的医患关系，增强患者的信任感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提供心理支持，帮助患者缓解焦虑和恐惧情绪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引导患者正确认识疾病，增强战胜疾病的信心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鼓励患者参与治疗决策，提高患者的自主性和参与度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https://d.book118.com/938056055000006041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2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2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2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2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1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乳房皮肤动态未定肿瘤的个案护理</vt:lpstr>
      <vt:lpstr>目录</vt:lpstr>
      <vt:lpstr>患者基本信息</vt:lpstr>
      <vt:lpstr>患者年龄</vt:lpstr>
      <vt:lpstr>患者性别</vt:lpstr>
      <vt:lpstr>肿瘤位置</vt:lpstr>
      <vt:lpstr>肿瘤大小</vt:lpstr>
      <vt:lpstr>护理评估</vt:lpstr>
      <vt:lpstr>心理状况评估</vt:lpstr>
      <vt:lpstr>生理状况评估</vt:lpstr>
      <vt:lpstr>家庭支持情况评估</vt:lpstr>
      <vt:lpstr>病情状况评估</vt:lpstr>
      <vt:lpstr>护理计划</vt:lpstr>
      <vt:lpstr>心理护理计划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2024-09-19T14:27:14.712</cp:lastPrinted>
  <dcterms:created xsi:type="dcterms:W3CDTF">2024-09-19T06:27:14Z</dcterms:created>
  <dcterms:modified xsi:type="dcterms:W3CDTF">2024-09-19T06:27:16Z</dcterms:modified>
</cp:coreProperties>
</file>