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74648-3F60-49F5-A7F8-0FA00E8B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00FA5-1743-4313-85E3-3D6169F0B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2AF9E-E466-4F02-A24F-EA757F49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A1ED8-3F17-4408-B978-B05C3DAD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924C7-5778-4669-8183-7AEB763F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857808-7855-4F62-9525-BD345E7D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7F657-68B0-4D4D-A624-EAA24295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5EA1F-42D9-4C28-8EA8-DF2ED5F6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B98EE-C479-476E-B909-CD3675DF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CF062-388A-4C80-BE43-509CF53B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D4BF2-0530-43D8-9484-9BD0DCA38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7003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妇产科行政查房PPT课件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妇产科查房实践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妇产科疾病预防与保健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确保患者得到高质量的医疗服务，提高医疗质量和安全。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妇产科是医疗体系中的重要科室，涉及大量复杂病例和手术，需要定期进行行政查房以加强管理。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每周一次，每次约2小时。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包括科主任、主治医生、住院医生、护士长等。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检查患者病历、手术记录，评估医疗质量，提出改进意见等。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女性生殖器官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包括阴道、子宫、卵巢、输卵管等，各自的功能和相互之间的关系。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生殖系统的生理功能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包括月经周期、受孕、胚胎发育等过程。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生殖系统的疾病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常见的女性生殖系统疾病及其预防和治疗。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胎儿的生长发育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胎儿在母体内的发育过程和需要注意的事项。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孕期营养与保健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孕期饮食营养和日常保健的建议。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孕期母体的生理变化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包括子宫增大、体重增加、乳房变化等。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包括产程、分娩方式、产后的护理等。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产后的恢复、哺乳、子宫恢复等注意事项。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产后抑郁、焦虑等心理问题的预防和处理。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产后的心理调适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分娩与产褥期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常见病例分享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妊娠期高血压疾病是孕妇常见的并发症，可能导致胎儿生长受限、胎盘早剥等严重后果。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包括妊娠期高血压、子痫前期、子痫等，主要症状为高血压、蛋白尿、水肿等。该病的发生与孕妇年龄、遗传、营养状况、生活习惯等因素有关。治疗原则包括休息、解痉、降压、利尿等，严重时需终止妊娠。预防措施包括定期产检、合理饮食、适当运动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妊娠期高血压疾病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6" r="8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前置胎盘是指胎盘位于子宫前壁或子宫颈口前方，可能导致产时或产后出血、早产等严重后果。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置胎盘的发生与子宫内膜病变、损伤、胎盘异常等因素有关。主要症状为妊娠晚期或产时出现无痛性阴道出血。治疗原则包括抑制子宫收缩、止血、纠正贫血等，严重时需终止妊娠。预防措施包括定期产检、避免多次刮宫、控制体重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前置胎盘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产后出血是指胎儿娩出后24小时内失血量超过500ml，是分娩期严重并发症，可能导致休克、凝血功能障碍等严重后果。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发生与子宫收缩乏力、胎盘滞留、软产道裂伤等因素有关。主要症状为产后阴道大量出血，严重时伴有休克症状。治疗原则包括按摩子宫、使用宫缩剂、填塞宫腔等，严重时需手术止血。预防措施包括定期产检、加强产前教育、及时处理产程异常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https://d.book118.com/938057003012006023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2024-08-29T11:01:13.434</cp:lastPrinted>
  <dcterms:created xsi:type="dcterms:W3CDTF">2024-08-29T03:01:13Z</dcterms:created>
  <dcterms:modified xsi:type="dcterms:W3CDTF">2024-08-29T03:01:15Z</dcterms:modified>
</cp:coreProperties>
</file>