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47270-C6C3-4F1C-A286-E0A290579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19CFD-BFDD-4C1F-90D1-43BF685C6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1EF4A-18E3-4929-A24D-ADA7B77E5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E67FFF-25AF-47A0-97A1-C5235E694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FFA7C6-8F1D-4182-B7C0-C92F4FC43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F31D91-94D0-407A-BCC4-479DEE7E9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E49216-FDA8-4C17-865B-71292C079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EF0815-C0EC-4CEF-A327-520F8DF98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AE8275-D930-4B2A-91DF-763A94B10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FEEFD-45F0-4FEF-A969-317F26736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A90274-BCE1-4EC8-B64E-C7421498E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57072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供应链危机管理与风险识别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供应链危机管理概述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供应链危机应对策略与措施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供应链协同与合作伙伴关系管理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供应链危机管理案例分析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供应链危机管理概述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供应链危机定义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供应链危机是指由于突发事件、自然灾害、政治风险、技术故障等不可预测因素导致供应链中断或严重受损，进而影响企业正常运营和市场竞争力的状态。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供应链危机影响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供应链危机可能导致生产停滞、库存积压、成本上升、交货延迟等一系列问题，进而影响企业声誉、市场份额和财务状况。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供应链危机定义及影响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7153" b="715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具备强大的供应链危机管理能力，有助于企业在激烈的市场竞争中脱颖而出。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保障企业稳定运营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通过有效的供应链危机管理，企业可以迅速应对突发事件，保障生产、销售等环节的稳定运营。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降低潜在损失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及时识别并应对供应链危机，有助于降低潜在的经济损失和声誉损失。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供应链危机管理重要性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注重预防措施，降低危机发生的可能性。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供应链危机管理的目标是建立快速响应机制，确保在危机发生时能够迅速恢复供应链的正常运作，同时降低潜在损失。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建立快速响应机制，确保在危机发生时能够迅速采取行动。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不断总结经验教训，持续改进供应链危机管理体系。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协同合作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加强与供应商、客户等合作伙伴的协同合作，共同应对供应链危机。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供应链危机管理目标与原则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供应链风险识别与评估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人为错误、欺诈行为、劳动纠纷等人为因素可能导致供应链效率下降或中断。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技术故障、网络安全问题等技术因素可能对供应链运营产生负面影响。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经济风险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汇率波动、通货膨胀、市场需求变化等经济因素可能导致供应链成本上升或销售下降。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地震、洪水、台风等自然灾害可能导致供应链中断或延误。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政治风险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政治不稳定、战争、恐怖袭击等政治事件可能对供应链造成严重影响。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供应链风险来源及类型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风险识别方法与工具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通过评估风险的可能性和影响程度，将风险划分为不同等级，便于企业优先处理高风险事件。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故障模式与影响分析（FMEA）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识别潜在故障模式及其对系统性能的影响，从而采取相应的预防措施。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情景分析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通过模拟不同情景下的供应链运营情况，发现潜在风险并制定相应的应对策略。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借助专家经验和知识，对供应链风险进行识别和评估。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综合评估风险的可能性和影响程度，以数值形式表示风险大小，便于企业对不同风险进行量化比较。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风险指数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脆弱性评估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风险趋势分析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评估供应链中各环节的脆弱性，发现潜在的风险点和薄弱环节。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分析不同风险因素对供应链性能的影响程度，找出敏感因素并采取相应的管理措施。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通过对历史风险数据的统计分析，预测未来可能出现的风险趋势，为企业制定风险管理策略提供依据。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风险评估模型与指标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供应链危机应对策略与措施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强化供应商管理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对供应商进行全面评估，确保供应商的质量和交货能力，同时建立备选供应商名单，以备不时之需。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完善库存管理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根据历史数据和市场需求预测，制定合理的库存策略，避免库存积压和缺货现象。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建立供应链风险预警系统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通过收集和分析供应链数据，识别潜在风险，并及时发出预警。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预防性策略及实施方法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启动应急计划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在危机发生时，迅速启动应急计划，调整生产和物流计划，确保供应链的连续性。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加强信息共享与沟通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与供应商、客户等合作伙伴保持密切沟通，共同应对危机，减轻危机对供应链的影响。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寻求政府支持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积极寻求政府的支持和帮助，如申请贷款、税收减免等优惠政策，以缓解资金压力。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应对性策略及实施方法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https://d.book118.com/938057072030006035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2024-09-13T22:00:43.868</cp:lastPrinted>
  <dcterms:created xsi:type="dcterms:W3CDTF">2024-09-13T14:00:43Z</dcterms:created>
  <dcterms:modified xsi:type="dcterms:W3CDTF">2024-09-13T14:00:46Z</dcterms:modified>
</cp:coreProperties>
</file>