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8FA907F-5978-4D27-807B-5BB0D3E49D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307744-4150-4FAA-8F2D-B4E140D337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E4F824D-145E-46D3-AACE-F9F24CD6A4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E24F8A1-49EC-4846-A897-6F8299EB9A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F3ED9BA-D560-4539-A347-32DC9AA46C2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86C576E-2831-48B6-9FAE-54499C65ED1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58CF5FC-0F53-4C25-8023-86136820CF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06E631-FC94-4C8D-98DD-D18B16DC11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20039D-E1BD-4478-91B9-CD22C0F859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C652BD-0409-43FB-95EE-040C9D9A18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99B17A-0555-4B48-BF28-84E33FBDCB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8057107137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ICU中心静脉血氧饱和度监测技术的研究进展</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ICU中心静脉血氧饱和度监测技术概述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ICU中心静脉血氧饱和度监测技术研究进展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ICU中心静脉血氧饱和度监测技术的临床应用效果</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ICU中心静脉血氧饱和度监测技术的挑战与展望</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01</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667" r="16667"/>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ICU中心静脉血氧饱和度监测是评估危重病人病情的重要手段</a:t>
            </a:r>
          </a:p>
        </p:txBody>
      </p:sp>
      <p:pic>
        <p:nvPicPr>
          <p:cNvPr id="5" name="Picture 5"/>
          <p:cNvPicPr>
            <a:picLocks noChangeAspect="1"/>
          </p:cNvPicPr>
          <p:nvPr/>
        </p:nvPicPr>
        <p:blipFill>
          <a:blip r:embed="rId4"/>
          <a:srcRect l="16667" r="16667"/>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传统监测方法存在局限性，无法满足临床需求</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研究新的监测技术对于提高危重病人救治水平具有重要意义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目前已经有多种监测方法应用于临床，但各有优缺点</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随着医疗技术的不断发展，新型监测技术不断涌现，为危重病人救治提供更多选择</a:t>
            </a:r>
          </a:p>
        </p:txBody>
      </p:sp>
      <p:pic>
        <p:nvPicPr>
          <p:cNvPr id="7" name="Picture 7"/>
          <p:cNvPicPr>
            <a:picLocks noChangeAspect="1"/>
          </p:cNvPicPr>
          <p:nvPr/>
        </p:nvPicPr>
        <p:blipFill>
          <a:blip r:embed="rId2"/>
          <a:srcRect l="9525" r="952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75" r="957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12203" r="12203"/>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国内外学者已经开展了一系列中心静脉血氧饱和度监测技术的研究</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815" b="2815"/>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4894" b="4894"/>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本研究的目的和意义</a:t>
              </a:r>
            </a:p>
          </p:txBody>
        </p:sp>
      </p:grpSp>
      <p:sp>
        <p:nvSpPr>
          <p:cNvPr id="30" name="TextBox 30"/>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探讨ICU中心静脉血氧饱和度监测技术的最新研究进展</a:t>
            </a:r>
          </a:p>
        </p:txBody>
      </p:sp>
      <p:sp>
        <p:nvSpPr>
          <p:cNvPr id="31" name="TextBox 31"/>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比较各种监测方法的优缺点及适用范围</a:t>
            </a:r>
          </a:p>
        </p:txBody>
      </p:sp>
      <p:sp>
        <p:nvSpPr>
          <p:cNvPr id="32" name="TextBox 32"/>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为临床医生提供更为准确、可靠的监测手段，提高危重病人救治成功率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02</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ICU中心静脉血氧饱和度监测技术概述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中心静脉血氧饱和度（ScvO2）是指血液从心脏泵出，经过体循环后回到右心房或胸腔段腔静脉内的血氧饱和度，它反映了全身氧供和氧耗的平衡状态。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ScvO2是评估危重病人氧合和组织灌注的重要指标之一。正常情况下，ScvO2值应维持在70%以上，以保证组织器官的充分氧合。当ScvO2降低时，提示可能存在心输出量不足、血容量不足或严重贫血等情况，需要及时干预。</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生理意义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中心静脉血氧饱和度定义及生理意义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原理</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中心静脉血氧饱和度监测技术基于光电比色法或分光光度法，通过测量中心静脉血液中的氧合血红蛋白和还原血红蛋白的吸光度变化，来计算出血氧饱和度。</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方法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该技术需要通过中心静脉导管采集血液样本，然后将血液样本送入监测设备进行测量。监测设备通常采用无创或有创方式获取信号，经过处理后显示出ScvO2数值。</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监测技术原理与方法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ICU中心静脉血氧饱和度监测技术广泛应用于危重病人的监测和治疗中，如休克、心衰、呼吸衰竭、严重创伤等。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应用范围</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该技术适用于需要连续监测中心静脉血氧饱和度的危重病人，特别是那些存在组织器官灌注不足或氧合障碍风险的患者。通过实时监测ScvO2变化，可以及时发现并处理潜在的生理紊乱，从而改善患者预后。</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适应症</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临床应用范围及适应症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03</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ICU中心静脉血氧饱和度监测技术研究进展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智能化监测设备</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集成人工智能和机器学习技术，自动分析监测数据，提高监测准确性和效率。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新型光谱分析设备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采用近红外光谱技术，实现无创、连续监测中心静脉血氧饱和度。</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微型传感器技术</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研发微型、可植入式传感器，实时监测患者中心静脉血氧饱和度变化。</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新型监测设备的研发与应用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https://d.book118.com/938057107137006034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2024-09-13T13:06:00.933</cp:lastPrinted>
  <dcterms:created xsi:type="dcterms:W3CDTF">2024-09-13T05:06:00Z</dcterms:created>
  <dcterms:modified xsi:type="dcterms:W3CDTF">2024-09-13T05:06:02Z</dcterms:modified>
</cp:coreProperties>
</file>