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78FE8B-2486-4A4C-B755-DC467ED728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3A287E-5D14-4EEA-AF31-55DC757780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61E275-450B-4281-AB14-D7C1F98E3E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31513D-540E-45C9-9F7C-D8F34B5AFB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1FF4F15-410F-448B-A45A-AEDD7031D8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ADC966-7082-4C1B-B37A-99655D3972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98399A4-FD9B-4C27-8606-2CF0A00D8F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03A9D3-F585-4E76-A094-BA65B4DAF3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DDEE23-54D7-4049-9D01-1B9078C319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8748DE-EADC-431B-A9C4-6CB8BF9115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AC67FD-4861-4767-8004-744BE2C12E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806113710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企业法律风险排查与防范课件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企业法律风险概述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企业法律风险排查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企业法律风险防范策略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企业法律风险案例分析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企业法律风险防范培训与实践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569" r="2156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提高企业法律风险防范意识，降低企业经营风险。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随着市场竞争的加剧和法律环境的变化，企业面临的法律风险不断增加。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法律风险概述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法律风险识别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法律风险防范措施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课件内容概述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3708" r="1370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介绍法律风险的定义、分类和特点。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讲解如何识别和评估企业面临的法律风险。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提出针对性的法律风险防范措施和建议。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通过实际案例分析，加深学员对法律风险防范的理解和认识。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企业法律风险概述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87" r="58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企业法律风险是指企业在经营过程中因违反法律、法规或合同约定，或者因外部法律环境变化而导致企业承担不利法律后果的可能性。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企业法律风险具有客观性、普遍性、可预测性、可控性等特点。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法律风险定义及特点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合同法律风险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包括合同签订、履行、变更、解除等过程中可能出现的法律风险。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知识产权法律风险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涉及专利、商标、著作权等知识产权的侵权、维权等法律风险。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劳动用工法律风险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包括招聘、用工、解除劳动关系等过程中可能出现的法律风险。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税务法律风险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涉及企业税务筹划、申报、缴纳等过程中可能出现的法律风险。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反垄断与反不正当竞争法…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企业在市场竞争中可能面临的垄断与不正当竞争行为的法律风险。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企业面临的主要法律风险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法律风险对企业的影响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企业因违法违规行为而承担的经济处罚、赔偿等直接经济损失。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企业因涉及法律纠纷或受到行政处罚而对声誉造成的负面影响。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企业因法律风险导致业务合作受阻、供应链中断等经营问题。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企业及相关责任人员可能因违法违规行为而承担的法律责任，包括刑事责任。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经济损失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声誉损害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经营受阻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法律责任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企业法律风险排查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识别、评估、监控和防范企业法律风险，保障企业合法合规经营。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全面性原则、重要性原则、实效性原则。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排查目的与原则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问卷调查、访谈、资料审查、现场观察等。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步骤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明确排查范围、制定排查计划、组织实施排查、汇总分析结果、制定整改措施。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排查方法与步骤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2500" b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合同管理风险、知识产权风险、劳动用工风险、税务风险、环境保护风险等。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确保排查的全面性和准确性、注重风险点的关联性和影响程度、关注法律法规的变化和更新、加强风险信息的沟通和共享。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排查重点与注意事项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企业法律风险防范策略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定期开展法律风险排查，及时发现潜在风险点。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建立健全法律风险识别机制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对识别出的法律风险进行科学评估，确定风险等级。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构建法律风险评估体系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针对不同等级的法律风险，制定相应的防范措施，降低风险发生概率。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制定风险防范措施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对突发法律风险事件进行快速响应和有效应对，减轻风险损失。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建立风险应对机制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完善企业法律风险防范体系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制定合同管理流程，明确各部门职责。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完善合同管理制度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加强合同审查力度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建立合同履行监督机制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及时处理合同纠纷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对合同条款进行全面审查，确保合同内容合法、合规。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定期对合同履行情况进行监督检查，确保合同按约履行。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对发生的合同纠纷进行积极应对，维护企业合法权益。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加强企业合同管理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https://d.book118.com/938061137101006040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2024-09-19T03:49:20.674</cp:lastPrinted>
  <dcterms:created xsi:type="dcterms:W3CDTF">2024-09-18T19:49:20Z</dcterms:created>
  <dcterms:modified xsi:type="dcterms:W3CDTF">2024-09-18T19:49:22Z</dcterms:modified>
</cp:coreProperties>
</file>