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219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5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4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6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image" Target="../media/image2.png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image" Target="../media/image4.png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10" Type="http://schemas.openxmlformats.org/officeDocument/2006/relationships/tags" Target="../tags/tag29.xml" /><Relationship Id="rId11" Type="http://schemas.openxmlformats.org/officeDocument/2006/relationships/tags" Target="../tags/tag30.xml" /><Relationship Id="rId12" Type="http://schemas.openxmlformats.org/officeDocument/2006/relationships/tags" Target="../tags/tag31.xml" /><Relationship Id="rId13" Type="http://schemas.openxmlformats.org/officeDocument/2006/relationships/tags" Target="../tags/tag3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22.xml" /><Relationship Id="rId3" Type="http://schemas.openxmlformats.org/officeDocument/2006/relationships/image" Target="../media/image6.png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tags" Target="../tags/tag27.xml" /><Relationship Id="rId9" Type="http://schemas.openxmlformats.org/officeDocument/2006/relationships/tags" Target="../tags/tag2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10" Type="http://schemas.openxmlformats.org/officeDocument/2006/relationships/tags" Target="../tags/tag40.xml" /><Relationship Id="rId11" Type="http://schemas.openxmlformats.org/officeDocument/2006/relationships/tags" Target="../tags/tag41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7.png" /><Relationship Id="rId3" Type="http://schemas.openxmlformats.org/officeDocument/2006/relationships/tags" Target="../tags/tag34.xml" /><Relationship Id="rId4" Type="http://schemas.openxmlformats.org/officeDocument/2006/relationships/tags" Target="../tags/tag35.xml" /><Relationship Id="rId5" Type="http://schemas.openxmlformats.org/officeDocument/2006/relationships/image" Target="../media/image2.png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tags" Target="../tags/tag3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image" Target="../media/image4.png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57.xml" /><Relationship Id="rId11" Type="http://schemas.openxmlformats.org/officeDocument/2006/relationships/tags" Target="../tags/tag58.xml" /><Relationship Id="rId12" Type="http://schemas.openxmlformats.org/officeDocument/2006/relationships/tags" Target="../tags/tag5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image" Target="../media/image4.png" /><Relationship Id="rId9" Type="http://schemas.openxmlformats.org/officeDocument/2006/relationships/tags" Target="../tags/tag56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image" Target="../media/image4.png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66.xml" /><Relationship Id="rId3" Type="http://schemas.openxmlformats.org/officeDocument/2006/relationships/image" Target="../media/image3.png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image" Target="../media/image4.png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image" Target="../media/image4.png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84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image" Target="../media/image2.png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B15AB4-9BAC-4245-A3FB-DD41CD8EB6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6BBEBF-F5C0-4795-A2D8-C25D733CBA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7B926F-1CC8-4685-9D78-DB64F850DB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6148AD-38B1-41A7-992E-91DC9046EE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5879011-791D-45CA-B708-E1C50E068D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4DAB85B-0ABA-4F47-A5CE-624CB96FDA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7FDDA97-5AAE-4888-9B44-4F34093F2F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908AAD-C7E5-4458-AEEE-0E66D85FEE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C94350-1F90-42A4-AF61-E0E8563B93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0B017E-C142-49DB-A1FA-F9C58925B3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D3B821-073E-429C-A2B6-06BD680855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3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6210300" y="953342"/>
            <a:ext cx="5981700" cy="4907661"/>
          </a:xfrm>
          <a:prstGeom prst="rect">
            <a:avLst/>
          </a:prstGeom>
        </p:spPr>
      </p:pic>
      <p:sp>
        <p:nvSpPr>
          <p:cNvPr id="1048666" name="任意多边形: 形状 35"/>
          <p:cNvSpPr/>
          <p:nvPr>
            <p:custDataLst>
              <p:tags r:id="rId3"/>
            </p:custDataLst>
          </p:nvPr>
        </p:nvSpPr>
        <p:spPr>
          <a:xfrm>
            <a:off x="3567430" y="5720239"/>
            <a:ext cx="8624570" cy="1137285"/>
          </a:xfrm>
          <a:custGeom>
            <a:gdLst>
              <a:gd name="connsiteX0" fmla="*/ 0 w 7639049"/>
              <a:gd name="connsiteY0" fmla="*/ 0 h 1219200"/>
              <a:gd name="connsiteX1" fmla="*/ 7639049 w 7639049"/>
              <a:gd name="connsiteY1" fmla="*/ 0 h 1219200"/>
              <a:gd name="connsiteX2" fmla="*/ 7639049 w 7639049"/>
              <a:gd name="connsiteY2" fmla="*/ 1219200 h 1219200"/>
              <a:gd name="connsiteX3" fmla="*/ 0 w 7639049"/>
              <a:gd name="connsiteY3" fmla="*/ 1219200 h 1219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39049" h="1219200">
                <a:moveTo>
                  <a:pt x="0" y="0"/>
                </a:moveTo>
                <a:lnTo>
                  <a:pt x="7639049" y="0"/>
                </a:lnTo>
                <a:lnTo>
                  <a:pt x="7639049" y="1219200"/>
                </a:lnTo>
                <a:lnTo>
                  <a:pt x="0" y="12192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68" name="矩形 36"/>
          <p:cNvSpPr/>
          <p:nvPr>
            <p:custDataLst>
              <p:tags r:id="rId4"/>
            </p:custDataLst>
          </p:nvPr>
        </p:nvSpPr>
        <p:spPr>
          <a:xfrm>
            <a:off x="1112108" y="5719763"/>
            <a:ext cx="2454669" cy="11382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59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670" name="椭圆 58"/>
          <p:cNvSpPr/>
          <p:nvPr>
            <p:custDataLst>
              <p:tags r:id="rId7"/>
            </p:custDataLst>
          </p:nvPr>
        </p:nvSpPr>
        <p:spPr>
          <a:xfrm>
            <a:off x="551180" y="582485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672" name="椭圆 59"/>
          <p:cNvSpPr/>
          <p:nvPr>
            <p:custDataLst>
              <p:tags r:id="rId8"/>
            </p:custDataLst>
          </p:nvPr>
        </p:nvSpPr>
        <p:spPr>
          <a:xfrm>
            <a:off x="551180" y="601980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4" name="椭圆 60"/>
          <p:cNvSpPr/>
          <p:nvPr>
            <p:custDataLst>
              <p:tags r:id="rId9"/>
            </p:custDataLst>
          </p:nvPr>
        </p:nvSpPr>
        <p:spPr>
          <a:xfrm>
            <a:off x="551180" y="621411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6" name="椭圆 61"/>
          <p:cNvSpPr/>
          <p:nvPr>
            <p:custDataLst>
              <p:tags r:id="rId10"/>
            </p:custDataLst>
          </p:nvPr>
        </p:nvSpPr>
        <p:spPr>
          <a:xfrm>
            <a:off x="551180" y="640905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8" name="署名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1463143" y="6107907"/>
            <a:ext cx="1752600" cy="3619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680" name="副标题"/>
          <p:cNvSpPr txBox="1">
            <a:spLocks noGrp="1"/>
          </p:cNvSpPr>
          <p:nvPr>
            <p:ph type="body" idx="2" hasCustomPrompt="1"/>
            <p:custDataLst>
              <p:tags r:id="rId12"/>
            </p:custDataLst>
          </p:nvPr>
        </p:nvSpPr>
        <p:spPr>
          <a:xfrm>
            <a:off x="1106170" y="3143250"/>
            <a:ext cx="5610860" cy="902335"/>
          </a:xfrm>
          <a:prstGeom prst="rect">
            <a:avLst/>
          </a:prstGeom>
          <a:noFill/>
        </p:spPr>
        <p:txBody>
          <a:bodyPr vert="horz" wrap="square" lIns="107950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bg1">
                    <a:lumMod val="50000"/>
                  </a:schemeClr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1106170" y="995681"/>
            <a:ext cx="5611495" cy="2147570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9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690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¢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pic>
        <p:nvPicPr>
          <p:cNvPr id="2097163" name="图片 6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VCG41N121564510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71775"/>
            <a:ext cx="4980305" cy="4086225"/>
          </a:xfrm>
          <a:prstGeom prst="rect">
            <a:avLst/>
          </a:prstGeom>
        </p:spPr>
      </p:pic>
      <p:pic>
        <p:nvPicPr>
          <p:cNvPr id="2097167" name="图片 7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1077148">
            <a:off x="8822897" y="-131634"/>
            <a:ext cx="3427141" cy="13031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00" name="副标题"/>
          <p:cNvSpPr txBox="1">
            <a:spLocks noGrp="1"/>
          </p:cNvSpPr>
          <p:nvPr>
            <p:ph type="body" idx="6" hasCustomPrompt="1"/>
            <p:custDataLst>
              <p:tags r:id="rId5"/>
            </p:custDataLst>
          </p:nvPr>
        </p:nvSpPr>
        <p:spPr>
          <a:xfrm>
            <a:off x="494030" y="1307465"/>
            <a:ext cx="2223135" cy="368300"/>
          </a:xfrm>
          <a:prstGeom prst="rect">
            <a:avLst/>
          </a:prstGeom>
          <a:noFill/>
        </p:spPr>
        <p:txBody>
          <a:bodyPr vert="horz" wrap="square" lIns="144145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5" hasCustomPrompt="1"/>
            <p:custDataLst>
              <p:tags r:id="rId6"/>
            </p:custDataLst>
          </p:nvPr>
        </p:nvSpPr>
        <p:spPr>
          <a:xfrm>
            <a:off x="494030" y="327660"/>
            <a:ext cx="2223135" cy="979805"/>
          </a:xfrm>
          <a:prstGeom prst="rect">
            <a:avLst/>
          </a:prstGeom>
          <a:noFill/>
        </p:spPr>
        <p:txBody>
          <a:bodyPr vert="horz" wrap="square" lIns="71755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04" name="椭圆 58"/>
          <p:cNvSpPr/>
          <p:nvPr>
            <p:custDataLst>
              <p:tags r:id="rId7"/>
            </p:custDataLst>
          </p:nvPr>
        </p:nvSpPr>
        <p:spPr>
          <a:xfrm>
            <a:off x="11436350" y="544957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706" name="椭圆 59"/>
          <p:cNvSpPr/>
          <p:nvPr>
            <p:custDataLst>
              <p:tags r:id="rId8"/>
            </p:custDataLst>
          </p:nvPr>
        </p:nvSpPr>
        <p:spPr>
          <a:xfrm>
            <a:off x="11436350" y="564451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08" name="椭圆 60"/>
          <p:cNvSpPr/>
          <p:nvPr>
            <p:custDataLst>
              <p:tags r:id="rId9"/>
            </p:custDataLst>
          </p:nvPr>
        </p:nvSpPr>
        <p:spPr>
          <a:xfrm>
            <a:off x="11436350" y="583882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10" name="椭圆 61"/>
          <p:cNvSpPr/>
          <p:nvPr>
            <p:custDataLst>
              <p:tags r:id="rId10"/>
            </p:custDataLst>
          </p:nvPr>
        </p:nvSpPr>
        <p:spPr>
          <a:xfrm>
            <a:off x="11436350" y="603377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12" name="日期占位符 2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3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4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8" name="矩形: 圆角 28"/>
          <p:cNvSpPr/>
          <p:nvPr>
            <p:custDataLst>
              <p:tags r:id="rId1"/>
            </p:custDataLst>
          </p:nvPr>
        </p:nvSpPr>
        <p:spPr>
          <a:xfrm>
            <a:off x="840740" y="3615055"/>
            <a:ext cx="10354310" cy="1998345"/>
          </a:xfrm>
          <a:prstGeom prst="roundRect">
            <a:avLst>
              <a:gd name="adj" fmla="val 679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69" name="图片 10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 flipH="1">
            <a:off x="5776686" y="1594582"/>
            <a:ext cx="6415314" cy="5263418"/>
          </a:xfrm>
          <a:prstGeom prst="rect">
            <a:avLst/>
          </a:prstGeom>
        </p:spPr>
      </p:pic>
      <p:sp>
        <p:nvSpPr>
          <p:cNvPr id="1048720" name="标题"/>
          <p:cNvSpPr txBox="1">
            <a:spLocks noGrp="1"/>
          </p:cNvSpPr>
          <p:nvPr>
            <p:ph type="title" idx="4" hasCustomPrompt="1"/>
            <p:custDataLst>
              <p:tags r:id="rId4"/>
            </p:custDataLst>
          </p:nvPr>
        </p:nvSpPr>
        <p:spPr>
          <a:xfrm>
            <a:off x="996950" y="3731895"/>
            <a:ext cx="5430520" cy="1765300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71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722" name="联系方式"/>
          <p:cNvSpPr txBox="1">
            <a:spLocks noGrp="1"/>
          </p:cNvSpPr>
          <p:nvPr>
            <p:ph type="body" idx="2"/>
            <p:custDataLst>
              <p:tags r:id="rId7"/>
            </p:custDataLst>
          </p:nvPr>
        </p:nvSpPr>
        <p:spPr>
          <a:xfrm>
            <a:off x="1111885" y="323057"/>
            <a:ext cx="1956435" cy="2603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100" b="0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24" name="节编号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863600" y="2158466"/>
            <a:ext cx="7115956" cy="155696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500" normalizeH="0" baseline="0" noProof="1">
                <a:solidFill>
                  <a:schemeClr val="accent1"/>
                </a:solidFill>
                <a:latin typeface="+mj-ea"/>
                <a:ea typeface="+mj-ea"/>
                <a:cs typeface="+mn-cs"/>
                <a:sym typeface="站酷文艺体"/>
              </a:defRPr>
            </a:lvl1pPr>
          </a:lstStyle>
          <a:p>
            <a:pPr lvl="0" algn="l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32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kumimoji="0" sz="18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cs typeface="MiSans Normal" panose="00000500000000000000" charset="-122"/>
                <a:sym typeface="+mn-ea"/>
              </a:defRPr>
            </a:lvl1pPr>
            <a:lvl2pPr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2pPr>
            <a:lvl3pPr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3pPr>
            <a:lvl4pPr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4pPr>
            <a:lvl5pPr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5pPr>
          </a:lstStyle>
          <a:p>
            <a:pPr marR="0" lvl="0" fontAlgn="auto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5" name="图片 7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38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1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44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9" name="图片 9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54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83" name="图片 5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6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85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pic>
        <p:nvPicPr>
          <p:cNvPr id="2097187" name="图片 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68" name="日期占位符 1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2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3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74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327025"/>
            <a:ext cx="10968990" cy="592963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pic>
        <p:nvPicPr>
          <p:cNvPr id="2097191" name="图片 6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93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82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969010" y="962025"/>
            <a:ext cx="1060831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t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4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95" name="图片 5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97" name="图片 3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6210300" y="953342"/>
            <a:ext cx="5981700" cy="4907661"/>
          </a:xfrm>
          <a:prstGeom prst="rect">
            <a:avLst/>
          </a:prstGeom>
        </p:spPr>
      </p:pic>
      <p:sp>
        <p:nvSpPr>
          <p:cNvPr id="1048792" name="任意多边形: 形状 35"/>
          <p:cNvSpPr/>
          <p:nvPr>
            <p:custDataLst>
              <p:tags r:id="rId3"/>
            </p:custDataLst>
          </p:nvPr>
        </p:nvSpPr>
        <p:spPr>
          <a:xfrm>
            <a:off x="3567430" y="5720239"/>
            <a:ext cx="8624570" cy="1137285"/>
          </a:xfrm>
          <a:custGeom>
            <a:gdLst>
              <a:gd name="connsiteX0" fmla="*/ 0 w 7639049"/>
              <a:gd name="connsiteY0" fmla="*/ 0 h 1219200"/>
              <a:gd name="connsiteX1" fmla="*/ 7639049 w 7639049"/>
              <a:gd name="connsiteY1" fmla="*/ 0 h 1219200"/>
              <a:gd name="connsiteX2" fmla="*/ 7639049 w 7639049"/>
              <a:gd name="connsiteY2" fmla="*/ 1219200 h 1219200"/>
              <a:gd name="connsiteX3" fmla="*/ 0 w 7639049"/>
              <a:gd name="connsiteY3" fmla="*/ 1219200 h 1219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39049" h="1219200">
                <a:moveTo>
                  <a:pt x="0" y="0"/>
                </a:moveTo>
                <a:lnTo>
                  <a:pt x="7639049" y="0"/>
                </a:lnTo>
                <a:lnTo>
                  <a:pt x="7639049" y="1219200"/>
                </a:lnTo>
                <a:lnTo>
                  <a:pt x="0" y="12192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94" name="矩形 36"/>
          <p:cNvSpPr/>
          <p:nvPr>
            <p:custDataLst>
              <p:tags r:id="rId4"/>
            </p:custDataLst>
          </p:nvPr>
        </p:nvSpPr>
        <p:spPr>
          <a:xfrm>
            <a:off x="1112108" y="5719763"/>
            <a:ext cx="2454669" cy="11382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99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796" name="椭圆 58"/>
          <p:cNvSpPr/>
          <p:nvPr>
            <p:custDataLst>
              <p:tags r:id="rId7"/>
            </p:custDataLst>
          </p:nvPr>
        </p:nvSpPr>
        <p:spPr>
          <a:xfrm>
            <a:off x="551180" y="582485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798" name="椭圆 59"/>
          <p:cNvSpPr/>
          <p:nvPr>
            <p:custDataLst>
              <p:tags r:id="rId8"/>
            </p:custDataLst>
          </p:nvPr>
        </p:nvSpPr>
        <p:spPr>
          <a:xfrm>
            <a:off x="551180" y="601980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0" name="椭圆 60"/>
          <p:cNvSpPr/>
          <p:nvPr>
            <p:custDataLst>
              <p:tags r:id="rId9"/>
            </p:custDataLst>
          </p:nvPr>
        </p:nvSpPr>
        <p:spPr>
          <a:xfrm>
            <a:off x="551180" y="621411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2" name="椭圆 61"/>
          <p:cNvSpPr/>
          <p:nvPr>
            <p:custDataLst>
              <p:tags r:id="rId10"/>
            </p:custDataLst>
          </p:nvPr>
        </p:nvSpPr>
        <p:spPr>
          <a:xfrm>
            <a:off x="551180" y="640905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4" name="署名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1463143" y="6107907"/>
            <a:ext cx="1752600" cy="6273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sp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站酷文艺体"/>
                <a:ea typeface="站酷文艺体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806" name="标题"/>
          <p:cNvSpPr txBox="1">
            <a:spLocks noGrp="1"/>
          </p:cNvSpPr>
          <p:nvPr>
            <p:ph type="title" idx="1" hasCustomPrompt="1"/>
            <p:custDataLst>
              <p:tags r:id="rId12"/>
            </p:custDataLst>
          </p:nvPr>
        </p:nvSpPr>
        <p:spPr>
          <a:xfrm>
            <a:off x="1106170" y="1579245"/>
            <a:ext cx="6847840" cy="2820035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8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png" /><Relationship Id="rId13" Type="http://schemas.openxmlformats.org/officeDocument/2006/relationships/tags" Target="../tags/tag97.xml" /><Relationship Id="rId14" Type="http://schemas.openxmlformats.org/officeDocument/2006/relationships/image" Target="../media/image4.png" /><Relationship Id="rId15" Type="http://schemas.openxmlformats.org/officeDocument/2006/relationships/tags" Target="../tags/tag98.xml" /><Relationship Id="rId16" Type="http://schemas.openxmlformats.org/officeDocument/2006/relationships/tags" Target="../tags/tag99.xml" /><Relationship Id="rId17" Type="http://schemas.openxmlformats.org/officeDocument/2006/relationships/tags" Target="../tags/tag100.xml" /><Relationship Id="rId18" Type="http://schemas.openxmlformats.org/officeDocument/2006/relationships/tags" Target="../tags/tag101.xml" /><Relationship Id="rId19" Type="http://schemas.openxmlformats.org/officeDocument/2006/relationships/tags" Target="../tags/tag10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3.xml" /><Relationship Id="rId21" Type="http://schemas.openxmlformats.org/officeDocument/2006/relationships/tags" Target="../tags/tag104.xml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pic>
        <p:nvPicPr>
          <p:cNvPr id="2097155" name="图片 5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654" name="日期占位符 2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3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4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标题占位符 8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38200" y="391003"/>
            <a:ext cx="10515600" cy="530927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/>
          <a:p>
            <a:pPr marL="0" marR="0" lvl="0" fontAlgn="auto">
              <a:lnSpc>
                <a:spcPct val="11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9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838200" y="1052423"/>
            <a:ext cx="10515600" cy="51245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¢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rgbClr val="A1D6E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2183" r:id="rId2"/>
    <p:sldLayoutId id="2147492184" r:id="rId3"/>
    <p:sldLayoutId id="2147492185" r:id="rId4"/>
    <p:sldLayoutId id="2147492186" r:id="rId5"/>
    <p:sldLayoutId id="2147492187" r:id="rId6"/>
    <p:sldLayoutId id="2147492188" r:id="rId7"/>
    <p:sldLayoutId id="2147492189" r:id="rId8"/>
    <p:sldLayoutId id="2147492190" r:id="rId9"/>
    <p:sldLayoutId id="2147492191" r:id="rId10"/>
    <p:sldLayoutId id="2147492192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0" normalizeH="0" baseline="0" smtClean="0">
          <a:solidFill>
            <a:schemeClr val="accent1"/>
          </a:solidFill>
          <a:latin typeface="+mj-ea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14" Type="http://schemas.openxmlformats.org/officeDocument/2006/relationships/tags" Target="../tags/tag120.xml" /><Relationship Id="rId15" Type="http://schemas.openxmlformats.org/officeDocument/2006/relationships/tags" Target="../tags/tag121.xml" /><Relationship Id="rId16" Type="http://schemas.openxmlformats.org/officeDocument/2006/relationships/tags" Target="../tags/tag122.xml" /><Relationship Id="rId17" Type="http://schemas.openxmlformats.org/officeDocument/2006/relationships/tags" Target="../tags/tag123.xml" /><Relationship Id="rId18" Type="http://schemas.openxmlformats.org/officeDocument/2006/relationships/tags" Target="../tags/tag124.xml" /><Relationship Id="rId19" Type="http://schemas.openxmlformats.org/officeDocument/2006/relationships/tags" Target="../tags/tag12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26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9.xml" /><Relationship Id="rId11" Type="http://schemas.openxmlformats.org/officeDocument/2006/relationships/tags" Target="../tags/tag140.xml" /><Relationship Id="rId12" Type="http://schemas.openxmlformats.org/officeDocument/2006/relationships/tags" Target="../tags/tag141.xml" /><Relationship Id="rId13" Type="http://schemas.openxmlformats.org/officeDocument/2006/relationships/tags" Target="../tags/tag142.xml" /><Relationship Id="rId14" Type="http://schemas.openxmlformats.org/officeDocument/2006/relationships/tags" Target="../tags/tag143.xml" /><Relationship Id="rId15" Type="http://schemas.openxmlformats.org/officeDocument/2006/relationships/tags" Target="../tags/tag144.xml" /><Relationship Id="rId16" Type="http://schemas.openxmlformats.org/officeDocument/2006/relationships/tags" Target="../tags/tag145.xml" /><Relationship Id="rId17" Type="http://schemas.openxmlformats.org/officeDocument/2006/relationships/tags" Target="../tags/tag146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5.xml" /><Relationship Id="rId11" Type="http://schemas.openxmlformats.org/officeDocument/2006/relationships/tags" Target="../tags/tag156.xml" /><Relationship Id="rId12" Type="http://schemas.openxmlformats.org/officeDocument/2006/relationships/tags" Target="../tags/tag157.xml" /><Relationship Id="rId13" Type="http://schemas.openxmlformats.org/officeDocument/2006/relationships/tags" Target="../tags/tag158.xml" /><Relationship Id="rId2" Type="http://schemas.openxmlformats.org/officeDocument/2006/relationships/tags" Target="../tags/tag147.xml" /><Relationship Id="rId3" Type="http://schemas.openxmlformats.org/officeDocument/2006/relationships/tags" Target="../tags/tag148.xml" /><Relationship Id="rId4" Type="http://schemas.openxmlformats.org/officeDocument/2006/relationships/tags" Target="../tags/tag149.xml" /><Relationship Id="rId5" Type="http://schemas.openxmlformats.org/officeDocument/2006/relationships/tags" Target="../tags/tag150.xml" /><Relationship Id="rId6" Type="http://schemas.openxmlformats.org/officeDocument/2006/relationships/tags" Target="../tags/tag151.xml" /><Relationship Id="rId7" Type="http://schemas.openxmlformats.org/officeDocument/2006/relationships/tags" Target="../tags/tag152.xml" /><Relationship Id="rId8" Type="http://schemas.openxmlformats.org/officeDocument/2006/relationships/tags" Target="../tags/tag153.xml" /><Relationship Id="rId9" Type="http://schemas.openxmlformats.org/officeDocument/2006/relationships/tags" Target="../tags/tag15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5.xml" /><Relationship Id="rId11" Type="http://schemas.openxmlformats.org/officeDocument/2006/relationships/tags" Target="../tags/tag176.xml" /><Relationship Id="rId12" Type="http://schemas.openxmlformats.org/officeDocument/2006/relationships/tags" Target="../tags/tag177.xml" /><Relationship Id="rId13" Type="http://schemas.openxmlformats.org/officeDocument/2006/relationships/tags" Target="../tags/tag178.xml" /><Relationship Id="rId14" Type="http://schemas.openxmlformats.org/officeDocument/2006/relationships/tags" Target="../tags/tag179.xml" /><Relationship Id="rId15" Type="http://schemas.openxmlformats.org/officeDocument/2006/relationships/tags" Target="../tags/tag180.xml" /><Relationship Id="rId16" Type="http://schemas.openxmlformats.org/officeDocument/2006/relationships/tags" Target="../tags/tag181.xml" /><Relationship Id="rId17" Type="http://schemas.openxmlformats.org/officeDocument/2006/relationships/tags" Target="../tags/tag182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Relationship Id="rId5" Type="http://schemas.openxmlformats.org/officeDocument/2006/relationships/tags" Target="../tags/tag170.xml" /><Relationship Id="rId6" Type="http://schemas.openxmlformats.org/officeDocument/2006/relationships/tags" Target="../tags/tag171.xml" /><Relationship Id="rId7" Type="http://schemas.openxmlformats.org/officeDocument/2006/relationships/tags" Target="../tags/tag172.xml" /><Relationship Id="rId8" Type="http://schemas.openxmlformats.org/officeDocument/2006/relationships/tags" Target="../tags/tag173.xml" /><Relationship Id="rId9" Type="http://schemas.openxmlformats.org/officeDocument/2006/relationships/tags" Target="../tags/tag17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3.xml" /><Relationship Id="rId3" Type="http://schemas.openxmlformats.org/officeDocument/2006/relationships/tags" Target="../tags/tag184.xml" /><Relationship Id="rId4" Type="http://schemas.openxmlformats.org/officeDocument/2006/relationships/tags" Target="../tags/tag185.xml" /><Relationship Id="rId5" Type="http://schemas.openxmlformats.org/officeDocument/2006/relationships/tags" Target="../tags/tag18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5.xml" /><Relationship Id="rId11" Type="http://schemas.openxmlformats.org/officeDocument/2006/relationships/tags" Target="../tags/tag196.xml" /><Relationship Id="rId12" Type="http://schemas.openxmlformats.org/officeDocument/2006/relationships/tags" Target="../tags/tag197.xml" /><Relationship Id="rId13" Type="http://schemas.openxmlformats.org/officeDocument/2006/relationships/tags" Target="../tags/tag198.xml" /><Relationship Id="rId2" Type="http://schemas.openxmlformats.org/officeDocument/2006/relationships/tags" Target="../tags/tag187.xml" /><Relationship Id="rId3" Type="http://schemas.openxmlformats.org/officeDocument/2006/relationships/tags" Target="../tags/tag188.xml" /><Relationship Id="rId4" Type="http://schemas.openxmlformats.org/officeDocument/2006/relationships/tags" Target="../tags/tag189.xml" /><Relationship Id="rId5" Type="http://schemas.openxmlformats.org/officeDocument/2006/relationships/tags" Target="../tags/tag190.xml" /><Relationship Id="rId6" Type="http://schemas.openxmlformats.org/officeDocument/2006/relationships/tags" Target="../tags/tag191.xml" /><Relationship Id="rId7" Type="http://schemas.openxmlformats.org/officeDocument/2006/relationships/tags" Target="../tags/tag192.xml" /><Relationship Id="rId8" Type="http://schemas.openxmlformats.org/officeDocument/2006/relationships/tags" Target="../tags/tag193.xml" /><Relationship Id="rId9" Type="http://schemas.openxmlformats.org/officeDocument/2006/relationships/tags" Target="../tags/tag19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7.xml" /><Relationship Id="rId11" Type="http://schemas.openxmlformats.org/officeDocument/2006/relationships/tags" Target="../tags/tag208.xml" /><Relationship Id="rId12" Type="http://schemas.openxmlformats.org/officeDocument/2006/relationships/tags" Target="../tags/tag209.xml" /><Relationship Id="rId13" Type="http://schemas.openxmlformats.org/officeDocument/2006/relationships/tags" Target="../tags/tag210.xml" /><Relationship Id="rId14" Type="http://schemas.openxmlformats.org/officeDocument/2006/relationships/tags" Target="../tags/tag211.xml" /><Relationship Id="rId15" Type="http://schemas.openxmlformats.org/officeDocument/2006/relationships/tags" Target="../tags/tag212.xml" /><Relationship Id="rId16" Type="http://schemas.openxmlformats.org/officeDocument/2006/relationships/tags" Target="../tags/tag213.xml" /><Relationship Id="rId17" Type="http://schemas.openxmlformats.org/officeDocument/2006/relationships/tags" Target="../tags/tag214.xml" /><Relationship Id="rId18" Type="http://schemas.openxmlformats.org/officeDocument/2006/relationships/tags" Target="../tags/tag215.xml" /><Relationship Id="rId19" Type="http://schemas.openxmlformats.org/officeDocument/2006/relationships/tags" Target="../tags/tag216.xml" /><Relationship Id="rId2" Type="http://schemas.openxmlformats.org/officeDocument/2006/relationships/tags" Target="../tags/tag199.xml" /><Relationship Id="rId20" Type="http://schemas.openxmlformats.org/officeDocument/2006/relationships/tags" Target="../tags/tag217.xml" /><Relationship Id="rId21" Type="http://schemas.openxmlformats.org/officeDocument/2006/relationships/tags" Target="../tags/tag218.xml" /><Relationship Id="rId3" Type="http://schemas.openxmlformats.org/officeDocument/2006/relationships/tags" Target="../tags/tag200.xml" /><Relationship Id="rId4" Type="http://schemas.openxmlformats.org/officeDocument/2006/relationships/tags" Target="../tags/tag201.xml" /><Relationship Id="rId5" Type="http://schemas.openxmlformats.org/officeDocument/2006/relationships/tags" Target="../tags/tag202.xml" /><Relationship Id="rId6" Type="http://schemas.openxmlformats.org/officeDocument/2006/relationships/tags" Target="../tags/tag203.xml" /><Relationship Id="rId7" Type="http://schemas.openxmlformats.org/officeDocument/2006/relationships/tags" Target="../tags/tag204.xml" /><Relationship Id="rId8" Type="http://schemas.openxmlformats.org/officeDocument/2006/relationships/tags" Target="../tags/tag205.xml" /><Relationship Id="rId9" Type="http://schemas.openxmlformats.org/officeDocument/2006/relationships/tags" Target="../tags/tag20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9.xml" /><Relationship Id="rId3" Type="http://schemas.openxmlformats.org/officeDocument/2006/relationships/tags" Target="../tags/tag220.xml" /><Relationship Id="rId4" Type="http://schemas.openxmlformats.org/officeDocument/2006/relationships/tags" Target="../tags/tag221.xml" /><Relationship Id="rId5" Type="http://schemas.openxmlformats.org/officeDocument/2006/relationships/tags" Target="../tags/tag22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1.xml" /><Relationship Id="rId11" Type="http://schemas.openxmlformats.org/officeDocument/2006/relationships/tags" Target="../tags/tag232.xml" /><Relationship Id="rId12" Type="http://schemas.openxmlformats.org/officeDocument/2006/relationships/tags" Target="../tags/tag233.xml" /><Relationship Id="rId13" Type="http://schemas.openxmlformats.org/officeDocument/2006/relationships/tags" Target="../tags/tag234.xml" /><Relationship Id="rId2" Type="http://schemas.openxmlformats.org/officeDocument/2006/relationships/tags" Target="../tags/tag223.xml" /><Relationship Id="rId3" Type="http://schemas.openxmlformats.org/officeDocument/2006/relationships/tags" Target="../tags/tag224.xml" /><Relationship Id="rId4" Type="http://schemas.openxmlformats.org/officeDocument/2006/relationships/tags" Target="../tags/tag225.xml" /><Relationship Id="rId5" Type="http://schemas.openxmlformats.org/officeDocument/2006/relationships/tags" Target="../tags/tag226.xml" /><Relationship Id="rId6" Type="http://schemas.openxmlformats.org/officeDocument/2006/relationships/tags" Target="../tags/tag227.xml" /><Relationship Id="rId7" Type="http://schemas.openxmlformats.org/officeDocument/2006/relationships/tags" Target="../tags/tag228.xml" /><Relationship Id="rId8" Type="http://schemas.openxmlformats.org/officeDocument/2006/relationships/tags" Target="../tags/tag229.xml" /><Relationship Id="rId9" Type="http://schemas.openxmlformats.org/officeDocument/2006/relationships/tags" Target="../tags/tag23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5.xml" /><Relationship Id="rId3" Type="http://schemas.openxmlformats.org/officeDocument/2006/relationships/tags" Target="../tags/tag236.xml" /><Relationship Id="rId4" Type="http://schemas.openxmlformats.org/officeDocument/2006/relationships/tags" Target="../tags/tag237.xml" /><Relationship Id="rId5" Type="http://schemas.openxmlformats.org/officeDocument/2006/relationships/tags" Target="../tags/tag23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7.xml" /><Relationship Id="rId11" Type="http://schemas.openxmlformats.org/officeDocument/2006/relationships/tags" Target="../tags/tag248.xml" /><Relationship Id="rId12" Type="http://schemas.openxmlformats.org/officeDocument/2006/relationships/tags" Target="../tags/tag249.xml" /><Relationship Id="rId13" Type="http://schemas.openxmlformats.org/officeDocument/2006/relationships/tags" Target="../tags/tag250.xml" /><Relationship Id="rId2" Type="http://schemas.openxmlformats.org/officeDocument/2006/relationships/tags" Target="../tags/tag239.xml" /><Relationship Id="rId3" Type="http://schemas.openxmlformats.org/officeDocument/2006/relationships/tags" Target="../tags/tag240.xml" /><Relationship Id="rId4" Type="http://schemas.openxmlformats.org/officeDocument/2006/relationships/tags" Target="../tags/tag241.xml" /><Relationship Id="rId5" Type="http://schemas.openxmlformats.org/officeDocument/2006/relationships/tags" Target="../tags/tag242.xml" /><Relationship Id="rId6" Type="http://schemas.openxmlformats.org/officeDocument/2006/relationships/tags" Target="../tags/tag243.xml" /><Relationship Id="rId7" Type="http://schemas.openxmlformats.org/officeDocument/2006/relationships/tags" Target="../tags/tag244.xml" /><Relationship Id="rId8" Type="http://schemas.openxmlformats.org/officeDocument/2006/relationships/tags" Target="../tags/tag245.xml" /><Relationship Id="rId9" Type="http://schemas.openxmlformats.org/officeDocument/2006/relationships/tags" Target="../tags/tag24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8062064077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3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  <p:sp>
        <p:nvSpPr>
          <p:cNvPr id="1048650" name="文本占位符 4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单击此处添加副标题内容</a:t>
            </a:r>
            <a:endParaRPr lang="zh-CN" altLang="en-US"/>
          </a:p>
        </p:txBody>
      </p:sp>
      <p:sp>
        <p:nvSpPr>
          <p:cNvPr id="1048652" name="标题 5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小学生社交技巧与沟通能力的发展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38" name="文本占位符 1"/>
          <p:cNvSpPr>
            <a:spLocks noGrp="1"/>
          </p:cNvSpPr>
          <p:nvPr>
            <p:ph type="body" idx="6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 O N T E N T S</a:t>
            </a:r>
            <a:endParaRPr lang="zh-CN" altLang="en-US"/>
          </a:p>
        </p:txBody>
      </p:sp>
      <p:sp>
        <p:nvSpPr>
          <p:cNvPr id="1048840" name="标题 2"/>
          <p:cNvSpPr>
            <a:spLocks noGrp="1"/>
          </p:cNvSpPr>
          <p:nvPr>
            <p:ph type="title" idx="5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2" name="矩形: 圆角 28"/>
          <p:cNvSpPr/>
          <p:nvPr>
            <p:custDataLst>
              <p:tags r:id="rId5"/>
            </p:custDataLst>
          </p:nvPr>
        </p:nvSpPr>
        <p:spPr>
          <a:xfrm>
            <a:off x="3818890" y="110299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44" name="序号"/>
          <p:cNvSpPr txBox="1"/>
          <p:nvPr>
            <p:custDataLst>
              <p:tags r:id="rId6"/>
            </p:custDataLst>
          </p:nvPr>
        </p:nvSpPr>
        <p:spPr>
          <a:xfrm>
            <a:off x="3892830" y="114841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6" name="标题"/>
          <p:cNvSpPr txBox="1"/>
          <p:nvPr>
            <p:custDataLst>
              <p:tags r:id="rId7"/>
            </p:custDataLst>
          </p:nvPr>
        </p:nvSpPr>
        <p:spPr>
          <a:xfrm>
            <a:off x="4750004" y="121389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5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培养良好的社交习惯</a:t>
            </a:r>
            <a:endParaRPr lang="zh-CN" altLang="en-US" sz="25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8" name="矩形: 圆角 28"/>
          <p:cNvSpPr/>
          <p:nvPr>
            <p:custDataLst>
              <p:tags r:id="rId8"/>
            </p:custDataLst>
          </p:nvPr>
        </p:nvSpPr>
        <p:spPr>
          <a:xfrm>
            <a:off x="3818890" y="213296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50" name="序号"/>
          <p:cNvSpPr txBox="1"/>
          <p:nvPr>
            <p:custDataLst>
              <p:tags r:id="rId9"/>
            </p:custDataLst>
          </p:nvPr>
        </p:nvSpPr>
        <p:spPr>
          <a:xfrm>
            <a:off x="3892830" y="217838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2" name="标题"/>
          <p:cNvSpPr txBox="1"/>
          <p:nvPr>
            <p:custDataLst>
              <p:tags r:id="rId10"/>
            </p:custDataLst>
          </p:nvPr>
        </p:nvSpPr>
        <p:spPr>
          <a:xfrm>
            <a:off x="4750004" y="224386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5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提高语言表达能力</a:t>
            </a:r>
            <a:endParaRPr lang="zh-CN" altLang="en-US" sz="25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4" name="矩形: 圆角 28"/>
          <p:cNvSpPr/>
          <p:nvPr>
            <p:custDataLst>
              <p:tags r:id="rId11"/>
            </p:custDataLst>
          </p:nvPr>
        </p:nvSpPr>
        <p:spPr>
          <a:xfrm>
            <a:off x="3818890" y="316293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56" name="序号"/>
          <p:cNvSpPr txBox="1"/>
          <p:nvPr>
            <p:custDataLst>
              <p:tags r:id="rId12"/>
            </p:custDataLst>
          </p:nvPr>
        </p:nvSpPr>
        <p:spPr>
          <a:xfrm>
            <a:off x="3892830" y="320835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8" name="标题"/>
          <p:cNvSpPr txBox="1"/>
          <p:nvPr>
            <p:custDataLst>
              <p:tags r:id="rId13"/>
            </p:custDataLst>
          </p:nvPr>
        </p:nvSpPr>
        <p:spPr>
          <a:xfrm>
            <a:off x="4750004" y="327383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5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增强自信心和自我表达能力</a:t>
            </a:r>
            <a:endParaRPr lang="zh-CN" altLang="en-US" sz="25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0" name="矩形: 圆角 28"/>
          <p:cNvSpPr/>
          <p:nvPr>
            <p:custDataLst>
              <p:tags r:id="rId14"/>
            </p:custDataLst>
          </p:nvPr>
        </p:nvSpPr>
        <p:spPr>
          <a:xfrm>
            <a:off x="3818890" y="419290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62" name="序号"/>
          <p:cNvSpPr txBox="1"/>
          <p:nvPr>
            <p:custDataLst>
              <p:tags r:id="rId15"/>
            </p:custDataLst>
          </p:nvPr>
        </p:nvSpPr>
        <p:spPr>
          <a:xfrm>
            <a:off x="3892830" y="423832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4" name="标题"/>
          <p:cNvSpPr txBox="1"/>
          <p:nvPr>
            <p:custDataLst>
              <p:tags r:id="rId16"/>
            </p:custDataLst>
          </p:nvPr>
        </p:nvSpPr>
        <p:spPr>
          <a:xfrm>
            <a:off x="4750004" y="430380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加强情感认知和情感管理能力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6" name="矩形: 圆角 28"/>
          <p:cNvSpPr/>
          <p:nvPr>
            <p:custDataLst>
              <p:tags r:id="rId17"/>
            </p:custDataLst>
          </p:nvPr>
        </p:nvSpPr>
        <p:spPr>
          <a:xfrm>
            <a:off x="3818890" y="522287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68" name="序号"/>
          <p:cNvSpPr txBox="1"/>
          <p:nvPr>
            <p:custDataLst>
              <p:tags r:id="rId18"/>
            </p:custDataLst>
          </p:nvPr>
        </p:nvSpPr>
        <p:spPr>
          <a:xfrm>
            <a:off x="3892830" y="526829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70" name="标题"/>
          <p:cNvSpPr txBox="1"/>
          <p:nvPr>
            <p:custDataLst>
              <p:tags r:id="rId19"/>
            </p:custDataLst>
          </p:nvPr>
        </p:nvSpPr>
        <p:spPr>
          <a:xfrm>
            <a:off x="4750004" y="533377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拓展社交圈子，增加社交机会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20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培养良好的社交习惯</a:t>
            </a:r>
            <a:endParaRPr lang="zh-CN" altLang="en-US"/>
          </a:p>
        </p:txBody>
      </p:sp>
      <p:sp>
        <p:nvSpPr>
          <p:cNvPr id="1048922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https://www.docer.com</a:t>
            </a:r>
            <a:endParaRPr lang="zh-CN" altLang="en-US"/>
          </a:p>
        </p:txBody>
      </p:sp>
      <p:sp>
        <p:nvSpPr>
          <p:cNvPr id="1048924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66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学会尊重他人</a:t>
            </a:r>
            <a:endParaRPr lang="zh-CN" altLang="en-US"/>
          </a:p>
        </p:txBody>
      </p:sp>
      <p:sp>
        <p:nvSpPr>
          <p:cNvPr id="1048968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0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2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4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礼貌待人：使用礼貌用语，主动与人打招呼。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6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8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0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2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学会倾听：认真听取别人的意见和观点，不打断别人说话。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4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6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0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尊重隐私：不随意打听和传播别人的私人信息。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2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4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6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8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学会分享：与他人分享自己的玩具、食物等，不独占。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3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学会主动分享</a:t>
            </a:r>
            <a:endParaRPr lang="zh-CN" altLang="en-US"/>
          </a:p>
        </p:txBody>
      </p:sp>
      <p:sp>
        <p:nvSpPr>
          <p:cNvPr id="1049034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6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38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0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42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4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46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8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50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分享的方式：口头表达、写信、社交媒体等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52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分享的态度：真诚、热情、尊重他人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54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主动分享的好处：建立信任、增进友谊、提高沟通技巧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56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分享的内容：兴趣爱好、生活点滴、学习心得等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90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学会倾听他人</a:t>
            </a:r>
            <a:endParaRPr lang="zh-CN" altLang="en-US"/>
          </a:p>
        </p:txBody>
      </p:sp>
      <p:sp>
        <p:nvSpPr>
          <p:cNvPr id="1049092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94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96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98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00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回应：通过点头、微笑等方式给予反馈，表明自己在倾听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02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培养专注力：集中注意力，避免打断他人发言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04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提问：在倾听过程中，可以适当地提问以加深理解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06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避免插话：尽量让对方说完，不要急于发表自己的意见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40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学会表达自己的想法和感受</a:t>
            </a:r>
            <a:endParaRPr lang="zh-CN" altLang="en-US"/>
          </a:p>
        </p:txBody>
      </p:sp>
      <p:sp>
        <p:nvSpPr>
          <p:cNvPr id="1049142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4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6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教会他们如何表达拒绝和不同意见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0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2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4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6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鼓励小学生勇于表达自己的意见和看法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8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0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2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4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培养他们用语言清晰地表达自己的需求和感受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6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8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0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2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引导他们在交流中保持耐心，认真倾听他人说话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06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提高语言表达能力</a:t>
            </a:r>
            <a:endParaRPr lang="zh-CN" altLang="en-US"/>
          </a:p>
        </p:txBody>
      </p:sp>
      <p:sp>
        <p:nvSpPr>
          <p:cNvPr id="1049208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https://www.docer.com</a:t>
            </a:r>
            <a:endParaRPr lang="zh-CN" altLang="en-US"/>
          </a:p>
        </p:txBody>
      </p:sp>
      <p:sp>
        <p:nvSpPr>
          <p:cNvPr id="1049210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5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学会使用基本的礼貌用语</a:t>
            </a:r>
            <a:endParaRPr lang="zh-CN" altLang="en-US"/>
          </a:p>
        </p:txBody>
      </p:sp>
      <p:sp>
        <p:nvSpPr>
          <p:cNvPr id="1049254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6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8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学会使用“请”、“谢谢”、“对不起”等常用礼貌用语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0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2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4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避免使用粗鲁、不礼貌的语言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6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8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0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学会用适当的语气和措辞表达自己的意思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2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4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6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学会倾听他人说话，不随意打断别人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10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学会清晰地表达自己的观点</a:t>
            </a:r>
            <a:endParaRPr lang="zh-CN" altLang="en-US"/>
          </a:p>
        </p:txBody>
      </p:sp>
      <p:sp>
        <p:nvSpPr>
          <p:cNvPr id="104931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8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4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6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练习口语表达：多朗读、背诵，提高口语流畅度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丰富词汇量：多阅读、多积累，扩大词汇量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3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6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4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6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逻辑思考：学会条理清晰地组织语言，提高表达的逻辑性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5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掌握基本句型：学会使用简单句和复合句，避免语法错误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84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学会用合适的语气和措辞表达情感和态度</a:t>
            </a:r>
            <a:endParaRPr lang="zh-CN" altLang="en-US"/>
          </a:p>
        </p:txBody>
      </p:sp>
      <p:sp>
        <p:nvSpPr>
          <p:cNvPr id="1049386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掌握基本的语言表达技巧，如使用礼貌用语、避免使用攻击性语言等。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8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学习在不同的场合使用适当的措辞和语气，以更好地表达自己的情感和态度。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0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学会倾听和理解对方的观点和感受，以便更好地调整自己的表达方式。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2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练习与他人交流时，注意观察对方的反应，以便及时调整自己的表达方式。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26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学会倾听他人说话并作出回应</a:t>
            </a:r>
            <a:endParaRPr lang="zh-CN" altLang="en-US"/>
          </a:p>
        </p:txBody>
      </p:sp>
      <p:sp>
        <p:nvSpPr>
          <p:cNvPr id="1049428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倾听是社交技巧的基础，有助于建立信任和良好的人际关系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0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2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4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回应是表达关心和支持的一种方式，能够鼓励对方继续交流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6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8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0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通过倾听和回应，可以更好地理解对方的观点和情感，促进沟通与交流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2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4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6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在倾听时，应该保持眼神接触、注意语气和语调的变化，以及适时地给予反馈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8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0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84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增强自信心和自我表达能力</a:t>
            </a:r>
            <a:endParaRPr lang="zh-CN" altLang="en-US"/>
          </a:p>
        </p:txBody>
      </p:sp>
      <p:sp>
        <p:nvSpPr>
          <p:cNvPr id="1049486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https://www.docer.com</a:t>
            </a:r>
            <a:endParaRPr lang="zh-CN" altLang="en-US"/>
          </a:p>
        </p:txBody>
      </p:sp>
      <p:sp>
        <p:nvSpPr>
          <p:cNvPr id="1049488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30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培养自信心，勇于表达自己的想法和感受</a:t>
            </a:r>
            <a:endParaRPr lang="zh-CN" altLang="en-US"/>
          </a:p>
        </p:txBody>
      </p:sp>
      <p:sp>
        <p:nvSpPr>
          <p:cNvPr id="104953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534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6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鼓励小学生从小事做起，逐步树立自信心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53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0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2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培养积极心态，面对挑战不畏惧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54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546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学会倾听他人意见，增强自我认知能力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548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2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4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参加团队活动，提升集体荣誉感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https://d.book118.com/938062064077006030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3"/>
  <p:tag name="KSO_WM_UNIT_INDEX" val="3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 O N T E N T 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3"/>
  <p:tag name="KSO_WM_UNIT_INDEX" val="3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6"/>
  <p:tag name="KSO_WM_UNIT_INDEX" val="6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 您的观看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52.5&quot;,&quot;top&quot;:&quot;72.25&quot;,&quot;width&quot;:&quot;514.2&quot;,&quot;height&quot;:&quot;263.3&quot;}"/>
  <p:tag name="KSO_WM_SLIDE_ID" val="custom2023030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  <p:tag name="KSO_WM_TEMPLATE_THUMBS_INDEX" val="1、9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 O N T E N T 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i*1_1_2"/>
  <p:tag name="KSO_WM_UNIT_INDEX" val="1_1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i*1_2_2"/>
  <p:tag name="KSO_WM_UNIT_INDEX" val="1_2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i*1_3_2"/>
  <p:tag name="KSO_WM_UNIT_INDEX" val="1_3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4_1"/>
  <p:tag name="KSO_WM_UNIT_INDEX" val="1_4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i*1_4_2"/>
  <p:tag name="KSO_WM_UNIT_INDEX" val="1_4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5_1"/>
  <p:tag name="KSO_WM_UNIT_INDEX" val="1_5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i*1_5_2"/>
  <p:tag name="KSO_WM_UNIT_INDEX" val="1_5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00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30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86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238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5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8">
      <a:dk1>
        <a:srgbClr val="000000"/>
      </a:dk1>
      <a:lt1>
        <a:srgbClr val="FFFFFF"/>
      </a:lt1>
      <a:dk2>
        <a:srgbClr val="2A5043"/>
      </a:dk2>
      <a:lt2>
        <a:srgbClr val="F2F8F6"/>
      </a:lt2>
      <a:accent1>
        <a:srgbClr val="549A54"/>
      </a:accent1>
      <a:accent2>
        <a:srgbClr val="4E9574"/>
      </a:accent2>
      <a:accent3>
        <a:srgbClr val="499094"/>
      </a:accent3>
      <a:accent4>
        <a:srgbClr val="66958F"/>
      </a:accent4>
      <a:accent5>
        <a:srgbClr val="A7A666"/>
      </a:accent5>
      <a:accent6>
        <a:srgbClr val="E7B63D"/>
      </a:accent6>
      <a:hlink>
        <a:srgbClr val="FFC000"/>
      </a:hlink>
      <a:folHlink>
        <a:srgbClr val="0EE29F"/>
      </a:folHlink>
    </a:clrScheme>
    <a:fontScheme name="自定义 30">
      <a:majorFont>
        <a:latin typeface="站酷文艺体"/>
        <a:ea typeface="站酷文艺体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rgbClr val="A1D6E7"/>
        </a:solidFill>
        <a:ln>
          <a:noFill/>
        </a:ln>
      </a:spPr>
      <a:bodyPr anchor="ctr" rtlCol="0"/>
      <a:lstStyle>
        <a:defPPr algn="ctr">
          <a:defRPr dirty="0">
            <a:solidFill>
              <a:schemeClr val="bg1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4">
      <vt:lpstr>Arial</vt:lpstr>
      <vt:lpstr>Calibri</vt:lpstr>
      <vt:lpstr>站酷文艺体</vt:lpstr>
      <vt:lpstr>MiSans Normal</vt:lpstr>
      <vt:lpstr>Wingdings</vt:lpstr>
      <vt:lpstr>Calibri Light</vt:lpstr>
      <vt:lpstr>微软雅黑</vt:lpstr>
      <vt:lpstr>宋体</vt:lpstr>
      <vt:lpstr>Office Theme</vt:lpstr>
      <vt:lpstr>小学生社交技巧与沟通能力的发展</vt:lpstr>
      <vt:lpstr>目录</vt:lpstr>
      <vt:lpstr>培养良好的社交习惯</vt:lpstr>
      <vt:lpstr>学会尊重他人</vt:lpstr>
      <vt:lpstr>学会主动分享</vt:lpstr>
      <vt:lpstr>学会倾听他人</vt:lpstr>
      <vt:lpstr>学会表达自己的想法和感受</vt:lpstr>
      <vt:lpstr>提高语言表达能力</vt:lpstr>
      <vt:lpstr>学会使用基本的礼貌用语</vt:lpstr>
      <vt:lpstr>学会清晰地表达自己的观点</vt:lpstr>
      <vt:lpstr>学会用合适的语气和措辞表达情感和态度</vt:lpstr>
      <vt:lpstr>学会倾听他人说话并作出回应</vt:lpstr>
      <vt:lpstr>增强自信心和自我表达能力</vt:lpstr>
      <vt:lpstr>培养自信心，勇于表达自己的想法和感受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2024-09-07T03:10:00.952</cp:lastPrinted>
  <dcterms:created xsi:type="dcterms:W3CDTF">2024-09-06T19:10:00Z</dcterms:created>
  <dcterms:modified xsi:type="dcterms:W3CDTF">2024-09-06T19:10:03Z</dcterms:modified>
</cp:coreProperties>
</file>