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27F52-79E3-45C3-AE8D-168E50BE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9D234-9F61-45F9-A249-8CEC070E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DC39F-CFF0-4117-9DEE-3133002A4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7DDF3-19F6-41E0-B7A7-CAA243BF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634164-CFCF-4366-BC14-C26C99C2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180F08-2272-4BDC-BED9-E930E61B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A948C9-8513-4551-B7A0-D1A133DF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B02AF-8DC7-42DD-9991-1AF9756D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61895-7CD0-4031-A962-86732C7B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2908E-D6CE-4749-B46F-2565FD44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88DBF-98DA-4D93-ACB4-B13EB3A7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214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数据分析与R软件第二版李素兰著模板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R软件基础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数据处理与清洗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数据可视化与探索性数据分析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统计建模与回归分析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机器学习算法与应用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数据挖掘与文本分析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大数据处理与云计算技术应用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通过对大量数据进行收集、整理、处理、分析和解释，提取有用信息并形成结论的过程。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在信息化时代，数据已经成为一种重要的资源，数据分析能够帮助人们更好地理解和利用数据，为决策提供支持，推动业务发展和社会进步。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根据分析目标，确定数据来源，进行数据采集。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将分析结果以可视化图表、报告等形式呈现出来，并解释分析结果的含义和价值。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对收集到的数据进行清洗、转换和整合，消除数据中的错误和不一致，使数据更加规范化和易于分析。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运用统计学、计算机等技术对数据进行加工，提取特征、降维等处理，为后续分析做准备。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采用适当的分析方法和工具对数据进行深入分析，发现数据中的规律、趋势和异常。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科研人员运用数据分析方法对学术问题进行深入研究和分析。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政府治理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政府部门利用数据分析技术对公共事务进行管理和决策。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通过对医疗数据进行分析，提高医疗服务质量和效率。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商业智能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通过数据分析挖掘商业数据中的价值，为企业决策提供支持。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运用数据分析技术对金融交易进行监控和预警，防范金融风险。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R软件基础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R软件概述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R是一种自由、开源的统计计算和图形展示软件，广泛应用于数据分析、数据挖掘、机器学习等领域。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R软件安装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介绍R软件的下载、安装及配置过程，包括选择适合的安装包、设置环境变量等步骤。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RStudio简介与使用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RStudio是一个强大的R语言集成开发环境（IDE），提供代码编辑、运行、调试、可视化等功能，方便用户进行R语言编程和数据分析。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R软件简介与安装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R语言基本语法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介绍R语言的基本语法规则，包括变量命名、数据类型、运算符、控制流等。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数据导入与导出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讲解如何使用R语言读取和写入各种格式的数据文件，如CSV、Excel、TXT等。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数据处理与转换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介绍R语言中进行数据清洗、数据变换、数据合并等操作的常用函数和方法。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R软件的基本操作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讲解R语言中的基本数据类型，包括数值型、字符型、逻辑型等，以及它们之间的转换方法。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基本数据类型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介绍R语言中的数据结构，包括向量、矩阵、数组、列表、数据框等，以及它们的创建、访问和修改方法。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讲解R语言中因子（factor）和日期时间（date/time）数据的处理方法，包括创建因子、转换因子水平、日期时间的格式化和运算等。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因子与日期时间处理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R软件的数据类型与数据结构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数据处理与清洗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如CSV、Excel、TXT等。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读取常见格式的数据文件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如MySQL、PostgreSQL等。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连接到数据库并获取数据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数据导入与导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识别缺失值，使用合适的方法进行处理，如删除、填充等。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处理缺失值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识别异常值，使用合适的方法进行处理，如删除、替换等。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处理异常值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将数据转换为合适的类型，如数值型、字符型等。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数据标准化与归一化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将数据按比例缩放，使之落入一个小的特定区间。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从原始特征中选择出对模型训练有益的特征子集。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构造新特征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通过对现有特征进行组合、变换等操作，构造新的特征。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数据变换与特征工程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数据可视化与探索性数据分析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广泛应用于统计学、计算机科学、数据科学、商业分析等领域。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将数据以图形、图像等形式展现出来，帮助人们更直观地理解数据和分析结果。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能够揭示数据中的规律和趋势，提高数据分析的效率和准确性。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数据可视化概述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选择合适的图表类型、设置合适的坐标轴和刻度、使用颜色和标签等突出关键信息、注意图表的布局和美观性等。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通过案例介绍如何使用常用工具进行数据可视化，并分享一些实用的技巧和经验。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常用数据可视化工具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Excel、Tableau、Power BI、D3.js等。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933" r="1593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常用数据可视化工具与技巧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探索性数据分析方法与案例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通过案例介绍如何使用R语言进行探索性数据分析，包括数据导入、数据清洗、数据转换、数据可视化和统计分析等步骤，并分享一些实用的技巧和经验。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探索性数据分析案例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在没有先验假设的情况下，通过对数据进行初步的分析和可视化，发现数据中的结构、规律和异常值等信息。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探索性数据分析的定义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描述性统计、数据可视化、聚类分析、关联规则挖掘等。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探索性数据分析的方法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https://d.book118.com/938062141014006036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2024-09-15T05:41:54.319</cp:lastPrinted>
  <dcterms:created xsi:type="dcterms:W3CDTF">2024-09-14T21:41:54Z</dcterms:created>
  <dcterms:modified xsi:type="dcterms:W3CDTF">2024-09-14T21:41:56Z</dcterms:modified>
</cp:coreProperties>
</file>