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95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B37AB-54F1-489B-B01E-0D19EEBC8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34DB4-6C4E-4897-B1D7-C33D12C49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7FFDC-44A4-49D8-A191-9A13F44D2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25012-A8A9-4324-A004-76ADB3B09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3EED7C-8433-4A2C-94C9-63B780971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DCC51-5260-407C-8664-F4B1726C4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F0418D-CE95-4FD5-9EFD-225AB35F8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6ECE0-30C5-40FF-B4C6-230BE307F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0701E-0ED2-4DEA-A974-65FC9E54A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EED44-3B1E-4D17-95EF-B41F55031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17869-66B3-42B5-A405-A2612F399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23" Type="http://schemas.openxmlformats.org/officeDocument/2006/relationships/tags" Target="../tags/tag221.xml" /><Relationship Id="rId24" Type="http://schemas.openxmlformats.org/officeDocument/2006/relationships/tags" Target="../tags/tag222.xml" /><Relationship Id="rId25" Type="http://schemas.openxmlformats.org/officeDocument/2006/relationships/tags" Target="../tags/tag223.xml" /><Relationship Id="rId26" Type="http://schemas.openxmlformats.org/officeDocument/2006/relationships/tags" Target="../tags/tag224.xml" /><Relationship Id="rId27" Type="http://schemas.openxmlformats.org/officeDocument/2006/relationships/tags" Target="../tags/tag225.xml" /><Relationship Id="rId28" Type="http://schemas.openxmlformats.org/officeDocument/2006/relationships/tags" Target="../tags/tag226.xml" /><Relationship Id="rId29" Type="http://schemas.openxmlformats.org/officeDocument/2006/relationships/tags" Target="../tags/tag227.xml" /><Relationship Id="rId3" Type="http://schemas.openxmlformats.org/officeDocument/2006/relationships/tags" Target="../tags/tag201.xml" /><Relationship Id="rId30" Type="http://schemas.openxmlformats.org/officeDocument/2006/relationships/tags" Target="../tags/tag228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6300107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物流智能化应用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物流智能化概述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物流智能化技术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物流智能化系统架构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物流智能化应用案例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物流智能化面临的挑战与解决方案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物流智能化概述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625"/>
          </a:bodyPr>
          <a:lstStyle/>
          <a:p>
            <a:r>
              <a:rPr lang="zh-CN" altLang="en-US"/>
              <a:t>定义与背景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物流智能化的发展趋势</a:t>
            </a:r>
            <a:endParaRPr lang="zh-CN" altLang="en-US"/>
          </a:p>
        </p:txBody>
      </p:sp>
      <p:sp>
        <p:nvSpPr>
          <p:cNvPr id="1049270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物流技术不断创新：随着科技的不断进步，物流技术也在不断创新，智能化技术逐渐得到应用。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物流数据不断优化：智能化技术的应用使得物流数据不断得到优化，提高了物流效率和准确性。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无人化、自动化趋势明显：物流智能化应用使得无人化、自动化趋势明显，降低了人力成本，提高了物流效率。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供应链协同性增强：物流智能化应用使得供应链的协同性不断增强，实现了供应链的全面智能化。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物流智能化的应用场景</a:t>
            </a:r>
            <a:endParaRPr lang="zh-CN" altLang="en-US"/>
          </a:p>
        </p:txBody>
      </p:sp>
      <p:sp>
        <p:nvSpPr>
          <p:cNvPr id="10493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仓储管理：通过智能化技术，实现仓库的自动化存储、分类和检索，提高仓储效率。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配送管理：通过智能配送系统，实现订单的快速处理和配送路线的优化，提高配送效率。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供应链协同：通过供应链协同平台，实现各环节信息的实时共享，提高供应链的透明度和响应速度。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运输管理：利用智能交通系统、实时定位等技术，优化运输路径，降低运输成本。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3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物流智能化技术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物联网技术</a:t>
            </a:r>
            <a:endParaRPr lang="zh-CN" altLang="en-US"/>
          </a:p>
        </p:txBody>
      </p:sp>
      <p:sp>
        <p:nvSpPr>
          <p:cNvPr id="1049562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4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6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8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应用范围：物联网技术广泛应用于物流领域，包括运输、仓储、配送等各个环节，提高物流效率和降低物流成本。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定义：物联网技术是一种基于互联网的计算方式，通过射频识别技术、全球定位系统等技术手段实现物物相连，实现智能化识别、定位、跟踪和管理。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作用：物联网技术可以实现物流信息的实时共享，提高物流运作的透明度和可控性，同时也可以提高物流服务的质量和水平。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发展趋势：随着物联网技术的不断发展，未来物流领域将更加智能化、自动化和高效化。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人工智能技术</a:t>
            </a:r>
            <a:endParaRPr lang="zh-CN" altLang="en-US"/>
          </a:p>
        </p:txBody>
      </p:sp>
      <p:sp>
        <p:nvSpPr>
          <p:cNvPr id="1049636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8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0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2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4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4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6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8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2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定义：指能够模拟人类智能的技术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优势：提高效率、降低成本、优化资源配置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在物流领域的应用：智能规划、智能调度、智能执行等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应用领域：物流、金融、医疗等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3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大数据分析技术</a:t>
            </a:r>
            <a:endParaRPr lang="zh-CN" altLang="en-US"/>
          </a:p>
        </p:txBody>
      </p:sp>
      <p:sp>
        <p:nvSpPr>
          <p:cNvPr id="1049738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2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定义：对海量数据进行处理、分析和挖掘的技术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应用：物流智能化领域，提升效率、优化资源配置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优势：快速、精准、预测性强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实现：利用数据采集、存储、处理等手段，挖掘数据价值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5G通信技术</a:t>
            </a:r>
            <a:endParaRPr lang="zh-CN" altLang="en-US"/>
          </a:p>
        </p:txBody>
      </p:sp>
      <p:sp>
        <p:nvSpPr>
          <p:cNvPr id="1049820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定义：第五代移动通信技术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特点：高速率、低延迟、大容量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2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6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应用场景：智能物流、智能制造等领域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对物流业的影响：提高运输效率、降低成本、增强安全性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0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0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物流智能化系统架构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02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数据采集层</a:t>
            </a:r>
            <a:endParaRPr lang="zh-CN" altLang="en-US"/>
          </a:p>
        </p:txBody>
      </p:sp>
      <p:sp>
        <p:nvSpPr>
          <p:cNvPr id="1050030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32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34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36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数据传输方式：有线、无线等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38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0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2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4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数据来源：物流过程中的各种数据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46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48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0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2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数据采集方式：传感器、RFID、条码等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54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6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58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060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数据存储方式：数据库、云存储等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1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数据传输层</a:t>
            </a:r>
            <a:endParaRPr lang="zh-CN" altLang="en-US"/>
          </a:p>
        </p:txBody>
      </p:sp>
      <p:sp>
        <p:nvSpPr>
          <p:cNvPr id="1050120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2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4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6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12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数据传输协议：采用标准化的数据传输协议，确保数据传输的稳定性和安全性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数据传输方式：采用互联网、物联网等先进技术实现数据的实时传输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数据传输速度：采用高效的数据传输技术，提高数据传输速度，减少传输时间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数据传输可靠性：采用数据备份、数据恢复等技术，确保数据传输的可靠性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19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数据处理层</a:t>
            </a:r>
            <a:endParaRPr lang="zh-CN" altLang="en-US"/>
          </a:p>
        </p:txBody>
      </p:sp>
      <p:sp>
        <p:nvSpPr>
          <p:cNvPr id="1050194" name="矩形 5"/>
          <p:cNvSpPr/>
          <p:nvPr>
            <p:custDataLst>
              <p:tags r:id="rId2"/>
            </p:custDataLst>
          </p:nvPr>
        </p:nvSpPr>
        <p:spPr>
          <a:xfrm>
            <a:off x="729533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96" name="矩形 10"/>
          <p:cNvSpPr/>
          <p:nvPr>
            <p:custDataLst>
              <p:tags r:id="rId3"/>
            </p:custDataLst>
          </p:nvPr>
        </p:nvSpPr>
        <p:spPr>
          <a:xfrm>
            <a:off x="1089106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198" name="TextBox 2"/>
          <p:cNvSpPr txBox="1"/>
          <p:nvPr>
            <p:custDataLst>
              <p:tags r:id="rId4"/>
            </p:custDataLst>
          </p:nvPr>
        </p:nvSpPr>
        <p:spPr>
          <a:xfrm>
            <a:off x="886680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数据处理层：对物流数据进行分析、挖掘和存储，为上层应用提供数据支持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200" name="矩形 6"/>
          <p:cNvSpPr/>
          <p:nvPr>
            <p:custDataLst>
              <p:tags r:id="rId5"/>
            </p:custDataLst>
          </p:nvPr>
        </p:nvSpPr>
        <p:spPr>
          <a:xfrm>
            <a:off x="4429136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02" name="矩形 11"/>
          <p:cNvSpPr/>
          <p:nvPr>
            <p:custDataLst>
              <p:tags r:id="rId6"/>
            </p:custDataLst>
          </p:nvPr>
        </p:nvSpPr>
        <p:spPr>
          <a:xfrm>
            <a:off x="4808685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04" name="TextBox 2"/>
          <p:cNvSpPr txBox="1"/>
          <p:nvPr>
            <p:custDataLst>
              <p:tags r:id="rId7"/>
            </p:custDataLst>
          </p:nvPr>
        </p:nvSpPr>
        <p:spPr>
          <a:xfrm>
            <a:off x="4586282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业务应用层：实现物流业务的应用和管理，包括运输、仓储、配送等环节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206" name="矩形 7"/>
          <p:cNvSpPr/>
          <p:nvPr>
            <p:custDataLst>
              <p:tags r:id="rId8"/>
            </p:custDataLst>
          </p:nvPr>
        </p:nvSpPr>
        <p:spPr>
          <a:xfrm>
            <a:off x="8128073" y="1324857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08" name="矩形 12"/>
          <p:cNvSpPr/>
          <p:nvPr>
            <p:custDataLst>
              <p:tags r:id="rId9"/>
            </p:custDataLst>
          </p:nvPr>
        </p:nvSpPr>
        <p:spPr>
          <a:xfrm>
            <a:off x="8527598" y="1319530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10" name="TextBox 2"/>
          <p:cNvSpPr txBox="1"/>
          <p:nvPr>
            <p:custDataLst>
              <p:tags r:id="rId10"/>
            </p:custDataLst>
          </p:nvPr>
        </p:nvSpPr>
        <p:spPr>
          <a:xfrm>
            <a:off x="8285219" y="2105263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感知控制层：通过物联网技术对物流设备、车辆等进行实时监测和控制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212" name="矩形 33"/>
          <p:cNvSpPr/>
          <p:nvPr>
            <p:custDataLst>
              <p:tags r:id="rId11"/>
            </p:custDataLst>
          </p:nvPr>
        </p:nvSpPr>
        <p:spPr>
          <a:xfrm>
            <a:off x="2583996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14" name="矩形 37"/>
          <p:cNvSpPr/>
          <p:nvPr>
            <p:custDataLst>
              <p:tags r:id="rId12"/>
            </p:custDataLst>
          </p:nvPr>
        </p:nvSpPr>
        <p:spPr>
          <a:xfrm>
            <a:off x="2943568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16" name="TextBox 2"/>
          <p:cNvSpPr txBox="1"/>
          <p:nvPr>
            <p:custDataLst>
              <p:tags r:id="rId13"/>
            </p:custDataLst>
          </p:nvPr>
        </p:nvSpPr>
        <p:spPr>
          <a:xfrm>
            <a:off x="2741142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通信网络层：实现物流信息的传输和共享，保障数据的实时性和安全性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218" name="矩形 34"/>
          <p:cNvSpPr/>
          <p:nvPr>
            <p:custDataLst>
              <p:tags r:id="rId14"/>
            </p:custDataLst>
          </p:nvPr>
        </p:nvSpPr>
        <p:spPr>
          <a:xfrm>
            <a:off x="6283598" y="3965718"/>
            <a:ext cx="3328403" cy="22842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20" name="矩形 38"/>
          <p:cNvSpPr/>
          <p:nvPr>
            <p:custDataLst>
              <p:tags r:id="rId15"/>
            </p:custDataLst>
          </p:nvPr>
        </p:nvSpPr>
        <p:spPr>
          <a:xfrm>
            <a:off x="6663147" y="3960391"/>
            <a:ext cx="539359" cy="2796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222" name="TextBox 2"/>
          <p:cNvSpPr txBox="1"/>
          <p:nvPr>
            <p:custDataLst>
              <p:tags r:id="rId16"/>
            </p:custDataLst>
          </p:nvPr>
        </p:nvSpPr>
        <p:spPr>
          <a:xfrm>
            <a:off x="6440745" y="4746124"/>
            <a:ext cx="2986195" cy="1339316"/>
          </a:xfrm>
          <a:prstGeom prst="rect">
            <a:avLst/>
          </a:prstGeom>
          <a:noFill/>
        </p:spPr>
        <p:txBody>
          <a:bodyPr wrap="square" rtlCol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智能调度层：根据数据处理层提供的数据支持，对物流资源进行智能调度和优化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https://d.book118.com/938063001070006027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物流智能化应用</vt:lpstr>
      <vt:lpstr>目录</vt:lpstr>
      <vt:lpstr>添加章节标题</vt:lpstr>
      <vt:lpstr>物流智能化概述</vt:lpstr>
      <vt:lpstr>PowerPoint Presentation</vt:lpstr>
      <vt:lpstr>定义与背景</vt:lpstr>
      <vt:lpstr>物流智能化的发展趋势</vt:lpstr>
      <vt:lpstr>物流智能化的应用场景</vt:lpstr>
      <vt:lpstr>物流智能化技术</vt:lpstr>
      <vt:lpstr>PowerPoint Presentation</vt:lpstr>
      <vt:lpstr>物联网技术</vt:lpstr>
      <vt:lpstr>人工智能技术</vt:lpstr>
      <vt:lpstr>大数据分析技术</vt:lpstr>
      <vt:lpstr>5G通信技术</vt:lpstr>
      <vt:lpstr>物流智能化系统架构</vt:lpstr>
      <vt:lpstr>PowerPoint Presentation</vt:lpstr>
      <vt:lpstr>数据采集层</vt:lpstr>
      <vt:lpstr>数据传输层</vt:lpstr>
      <vt:lpstr>数据处理层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2024-09-05T10:45:48.689</cp:lastPrinted>
  <dcterms:created xsi:type="dcterms:W3CDTF">2024-09-05T02:45:48Z</dcterms:created>
  <dcterms:modified xsi:type="dcterms:W3CDTF">2024-09-05T02:45:51Z</dcterms:modified>
</cp:coreProperties>
</file>