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943848-65A5-43C1-B29B-643C15FFD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1FF458-1134-4929-B706-A5F782458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B254D1-8B4B-4EFD-AFE4-58613A702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FE69B4-4AC1-47E4-80F3-017D30472D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464C068-C594-44D8-B6E5-003C7582F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C80A9E-B1E7-4525-9404-6B8894DCF7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48B29BE-E441-44CC-9F23-AE5940010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2ABD0F-578D-4872-A0D9-A026CAC150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B5F314-7B6B-4084-9FA7-73F065A4B6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B78D14-1382-4932-AEAB-CE16C955D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53EFB3-426D-4E63-A192-9EE5E86C4E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6301000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建筑拆除垃圾成分分析报告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建筑拆除垃圾概述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采样方法与过程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实验室检测方法与设备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垃圾成分组成分析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影响因素探讨与改进建议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资源化利用途径探讨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建筑拆除垃圾概述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建筑拆除垃圾是指在建筑物、构筑物的拆除过程中产生的废弃物，包括混凝土、砖瓦、石材、木材、塑料、金属等。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根据成分和性质，建筑拆除垃圾可分为惰性垃圾和非惰性垃圾。惰性垃圾主要指混凝土、砖瓦等无机物，非惰性垃圾则包括木材、塑料、金属等有机物。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建筑物达到使用年限、城市规划调整、危旧房屋改造等。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占用土地资源、污染环境、影响城市形象、可能引发安全事故等。建筑拆除垃圾中的有害物质可能渗入土壤和地下水，对生态环境造成长期影响。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产生原因及危害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危害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处理现状及政策背景</a:t>
              </a:r>
            </a:p>
          </p:txBody>
        </p:sp>
      </p:grpSp>
      <p:sp>
        <p:nvSpPr>
          <p:cNvPr id="24" name="TextBox 24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目前，我国建筑拆除垃圾的处理方式主要包括填埋、堆放和再生利用等。其中，填埋和堆放存在土地资源浪费和环境污染问题，而再生利用则是一种较为环保和经济的处理方式。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处理现状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国家对环保和资源循环利用的重视程度不断提高，相关政策法规逐步完善。例如，《固体废物污染环境防治法》等法律法规对建筑垃圾的处理提出了明确要求，鼓励采用再生利用等环保方式处理建筑垃圾。同时，各地政府也相继出台了相关政策和规划，推动建筑垃圾资源化利用产业的发展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政策背景</a:t>
            </a:r>
          </a:p>
        </p:txBody>
      </p:sp>
      <p:sp>
        <p:nvSpPr>
          <p:cNvPr id="28" name="AutoShape 28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采样方法与过程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避免干扰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采样点应避开垃圾堆放场地的边缘和角落，以避免外部因素对采样结果造成干扰。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典型区域选择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优先选择建筑拆除活动频繁、垃圾成分复杂的区域作为采样点。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均匀布局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确保采样点在建筑拆除垃圾堆放场地内均匀分布，以反映整体垃圾成分特征。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采样点选择与布局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工具选择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选用适合建筑拆除垃圾采样的工具，如铁锹、铁锤、取样铲等。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根据采样点的实际情况，选择合适的工具进行采样，确保采集的垃圾样品具有代表性。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在采样过程中，应注意安全，避免工具损坏和人员受伤。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采样工具及使用方法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采样过程记录与质量控制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过程记录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详细记录采样点的位置、采样时间、天气状况、采样人员等信息。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样品标识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对采集的垃圾样品进行编号和标识，确保样品的可追溯性。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采取重复采样、样品保存和运输等措施，确保采样结果的准确性和可靠性。同时，定期对采样工具进行清洗和消毒，避免交叉污染。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实验室检测方法与设备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遵循国家和地方相关建筑垃圾处理与资源化利用的标准和规范。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国家及行业标准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根据建筑拆除垃圾的物理性质、化学性质以及环境影响等因素进行选择。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垃圾成分特性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综合考虑实验室的设备配置、技术水平、安全环保等因素。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实验室条件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检测方法选择依据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625" r="14625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用于对建筑拆除垃圾进行破碎和筛分，得到不同粒径的垃圾组分。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破碎筛分设备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通过光谱分析技术，快速准确地检测垃圾中的各种元素成分。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光谱分析仪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在程序控制温度下，测量物质的质量与温度关系，分析垃圾的热解和燃烧特性。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热重分析仪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用于观察和分析垃圾中的微观结构和组分特征。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显微镜和图像分析系统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主要仪器设备介绍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按照规定的采样方法，从建筑拆除现场收集垃圾样品，并进行干燥、破碎、筛分等预处理。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样品采集与制备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按照仪器设备的操作说明，依次进行破碎筛分、光谱分析、热重分析、显微镜观察等实验操作。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实验操作步骤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详细记录实验过程中的各项数据，包括垃圾组分的种类、含量、粒径分布等，并进行统计分析和处理。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数据记录与处理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根据实验数据和分析结果，编写建筑拆除垃圾成分分析报告，提出资源化利用建议。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结果分析与报告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实验操作流程规范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垃圾成分组成分析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https://d.book118.com/938063010007006046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2024-09-26T18:17:39.942</cp:lastPrinted>
  <dcterms:created xsi:type="dcterms:W3CDTF">2024-09-26T10:17:39Z</dcterms:created>
  <dcterms:modified xsi:type="dcterms:W3CDTF">2024-09-26T10:17:42Z</dcterms:modified>
</cp:coreProperties>
</file>