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40D14-2C0E-488B-9D0C-9C575C577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531CC-C9EA-4ADA-8957-A86A0A990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7FA7B-7BED-43B7-BBD4-DB60662B1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FEEB6-D0BC-4EC6-B3B0-69EDEEE00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F488E9-D6EA-4C0D-A9CB-ACB561D49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F57C65-3500-41ED-9C4B-41167FF3C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28F6DE-FE12-475E-A1EE-9D665E7D7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B8808-D3C9-4108-A0F2-AF7F1AB1D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AF564-C7A2-47B0-BC03-AA09A8053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64EF7-B948-43B1-AD33-C4FC1FE36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EA0D7-22B2-4C53-B4D7-0C1D963CF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63017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安全事故响应与处理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现场处置与救援措施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事故调查与原因分析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安全事故是指在生产、生活等各个领域中，由于人的不安全行为、物的不安全状态或管理缺陷等因素，导致人员伤亡、财产损失或环境破坏的意外事件。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安全事故不仅会造成人员伤亡和财产损失，还会对社会稳定、经济发展和生态环境产生深远影响。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6594" r="16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工业事故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常见安全事故类型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包括道路交通事故、铁路交通事故、航空交通事故等。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包括火灾、爆炸、中毒、触电、机械伤害等。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包括传染病疫情、食物中毒、职业病等。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包括地震、洪涝、台风、泥石流等。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包括违章操作、冒险蛮干、疏忽大意等。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人的不安全行为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物的不安全状态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管理缺陷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包括设备设施缺陷、防护装置失效、危险物品管理不当等。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包括安全管理制度不完善、安全培训不到位、应急救援不力等。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设立专家支持团队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提供技术支持和决策建议，协助应急响应小组应对复杂情况。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成立应急响应小组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明确小组职责，包括指挥、协调、处置等。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确定现场指挥官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负责现场指挥，协调各方资源，确保应急响应计划顺利实施。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应急响应组织架构建立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确保在紧急情况下，能够快速、准确地传递信息。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建立应急通讯网络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明确通讯方式、频率、内容等，确保各方之间的有效沟通。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制定通讯协议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如对讲机、移动电话等，确保通讯畅通无阻。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配备必要通讯设备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通讯联络机制确立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资源清单制定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列出所需资源，包括人力、物力、财力等。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资源调配方案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根据事故性质和严重程度，制定资源调配方案，确保资源能够及时到位。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后勤保障措施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提供必要的后勤保障，如食宿、交通等，确保应急响应人员能够全身心投入工作。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现场处置与救援措施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迅速了解事故情况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44" r="84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现场评估与危险源控制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第一时间获取事故信息，包括事故类型、发生地点、涉及人员等。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对事故现场进行初步评估，确定危险源、危险区域和潜在风险。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根据评估结果，采取相应措施控制危险源，如切断电源、关闭阀门等，防止事故扩大。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根据现场情况，制定人员疏散计划，明确疏散路线、集合地点和注意事项。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制定疏散计划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按照疏散计划，有序组织人员撤离事故现场，确保人员安全。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组织人员疏散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将疏散人员安置在安全区域，提供必要的食品、饮水和医疗救助。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安置疏散人员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人员疏散与安置方案实施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https://d.book118.com/938063017036006034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2024-09-12T14:18:56.550</cp:lastPrinted>
  <dcterms:created xsi:type="dcterms:W3CDTF">2024-09-12T06:18:56Z</dcterms:created>
  <dcterms:modified xsi:type="dcterms:W3CDTF">2024-09-12T06:18:58Z</dcterms:modified>
</cp:coreProperties>
</file>