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5A0C8-021F-4987-8255-64B0232352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9E75D-89E3-4DE9-8710-75C508036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15752-E1AA-4DFA-B929-4203CD45C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673BF1-C10B-4E83-986F-FEDBB24522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6187DD-1215-4BA9-9FD1-9EBE2383F9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5C9E61-64CE-4FAF-96DD-62CE9C921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823689-CE5E-4622-A4A6-25A02E429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8A58BD-E695-4164-9416-2CE77A492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1AAB94-17CE-44D4-946B-FA036C5D3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A159E-1A56-4E4C-898A-D330A7A1E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D22E96-BDA9-47AC-A3FC-7711DFD03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6304707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《公司法》修订草案重点条款解读专题讲座课件学习培训课件\n## 1. 《公司法》修订的背景与意义\n### 1.1 《公司法》修订的背景及原因\n### 1.2 《公司法》修订的重要性及影响\n### 1.3 《公司法》修订对企业的机遇与挑战\n## 2. 《公司法》修订草案的主要变化\n### 2.1 公司设立与登记制度的改革\n### 2.2 资本制度的创新与完善\n### 2.3 公司治理结构的优化与完善\n## 3. 《公司法》修订草案的重点条款解读\n### 3.1 股东权益保护的相关条款\n### 3.2 董事、监事、高管职责与义务的规定\n### 3.3 公司信息披露与透明度的要求\n## 4. 《公司法》修订后的实施与监管\n### 4.1 《公司法》修订后的实施策略与措施\n### 4.2 公司监管体制的完善与创新\n### 4.3 《公司法》修订后的法律责任与风险防范\n## 5. 企业如何应对《公司法》修订带来的变化\n### 5.1 企业战略调整与业务转型\n### 5.2 企业治理结构与内部管理优化\n### 5.3 企业法律风险防范与合规建设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3100"/>
              <a:t>《公司法》修订草案重点条款解读专题讲座课件学习培训课件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 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2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 《公司法》修订的背景与意义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6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经济增长放缓，产业结构调整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企业发展面临诸多挑战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公司法制度滞后，难以适应新的发展需求</a:t>
                </a:r>
                <a:endParaRPr/>
              </a:p>
            </p:txBody>
          </p:sp>
          <p:sp>
            <p:nvSpPr>
              <p:cNvPr id="1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适应经济发展新常态</a:t>
                </a:r>
                <a:endParaRPr/>
              </a:p>
            </p:txBody>
          </p:sp>
        </p:grpSp>
        <p:grpSp>
          <p:nvGrpSpPr>
            <p:cNvPr id="17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7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市场主体多元化，公司治理结构多样化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公司法修订有助于完善市场经济体制，提高资源配置效率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保护投资者权益，维护市场秩序</a:t>
                </a:r>
                <a:endParaRPr/>
              </a:p>
            </p:txBody>
          </p:sp>
          <p:sp>
            <p:nvSpPr>
              <p:cNvPr id="17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完善市场经济体制</a:t>
                </a:r>
                <a:endParaRPr/>
              </a:p>
            </p:txBody>
          </p:sp>
        </p:grpSp>
        <p:grpSp>
          <p:nvGrpSpPr>
            <p:cNvPr id="17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国内外经济形势变化，国际竞争加剧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公司法修订有助于提高我国企业国际竞争力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借鉴国际先进经验，完善我国公司法制度</a:t>
                </a:r>
                <a:endParaRPr/>
              </a:p>
            </p:txBody>
          </p:sp>
          <p:sp>
            <p:nvSpPr>
              <p:cNvPr id="17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国际接轨与竞争</a:t>
                </a:r>
                <a:endParaRPr/>
              </a:p>
            </p:txBody>
          </p:sp>
        </p:grpSp>
      </p:grpSp>
      <p:pic>
        <p:nvPicPr>
          <p:cNvPr id="17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7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《公司法》修订的背景及原因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8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8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8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完善公司法制度，提高法律适应性</a:t>
                </a:r>
                <a:endParaRPr/>
              </a:p>
            </p:txBody>
          </p:sp>
          <p:sp>
            <p:nvSpPr>
              <p:cNvPr id="18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修订草案针对现行公司法存在的问题进行修改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提高公司法制度的适应性和可操作性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为企业发展提供稳定的法治环境</a:t>
                </a:r>
                <a:endParaRPr/>
              </a:p>
            </p:txBody>
          </p:sp>
        </p:grpSp>
        <p:grpSp>
          <p:nvGrpSpPr>
            <p:cNvPr id="18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8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促进企业创新与健康发展</a:t>
                </a:r>
                <a:endParaRPr/>
              </a:p>
            </p:txBody>
          </p:sp>
          <p:sp>
            <p:nvSpPr>
              <p:cNvPr id="18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修订草案鼓励企业创新，支持企业健康发展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简化公司设立与登记程序，降低企业成本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完善公司治理结构，提高企业治理水平</a:t>
                </a:r>
                <a:endParaRPr/>
              </a:p>
            </p:txBody>
          </p:sp>
        </p:grpSp>
        <p:grpSp>
          <p:nvGrpSpPr>
            <p:cNvPr id="19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保护投资者权益，维护市场秩序</a:t>
                </a:r>
                <a:endParaRPr/>
              </a:p>
            </p:txBody>
          </p:sp>
          <p:sp>
            <p:nvSpPr>
              <p:cNvPr id="19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修订草案加强股东权益保护，提高信息披露透明度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规范公司高管职责与义务，防范道德风险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保护投资者权益，维护市场秩序</a:t>
                </a:r>
                <a:endParaRPr/>
              </a:p>
            </p:txBody>
          </p:sp>
        </p:grpSp>
      </p:grpSp>
      <p:pic>
        <p:nvPicPr>
          <p:cNvPr id="19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《公司法》修订的重要性及影响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机遇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简化公司设立与登记程序，降低企业成本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完善公司治理结构，提高企业治理水平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鼓励企业创新，支持企业健康发展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挑战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适应新的公司法制度，调整企业战略与业务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加强企业法律风险防范，提高合规建设水平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应对国际竞争，提高企业国际竞争力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《公司法》修订对企业的机遇与挑战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1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 《公司法》修订草案的主要变化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公司设立与登记制度的改革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简化公司设立程序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降低公司设立门槛，放宽设立条件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简化公司设立申请材料，提高审批效率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推行公司设立电子化，提高登记便利化水平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完善公司登记制度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明确公司登记事项，加强登记监管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推行公司登记信息公开，提高透明度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加强公司登记违法行为的查处，维护市场秩序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资本制度的创新与完善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资本制度创新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允许公司实行注册资本认缴制，降低注册资本要求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引入股权出资、知识产权出资等多元化出资方式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简化公司增资、减资程序，提高资本运营效率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完善资本监管制度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加强公司资本监管，防范资本风险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建立健全公司资本充实、维持、减损机制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保护债权人权益，维护市场秩序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优化公司治理结构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明确公司治理主体，加强董事会、监事会建设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完善公司治理机制，提高公司治理水平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鼓励企业创新，支持企业健康发展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完善公司高管职责与义务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明确公司高管职责与义务，加强高管责任追究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防范公司高管道德风险，保护投资者权益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提高公司高管执业水平，提升企业竞争力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公司治理结构的优化与完善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 《公司法》修订草案的重点条款解读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加强股东权益保护</a:t>
                </a:r>
                <a:endParaRPr/>
              </a:p>
            </p:txBody>
          </p:sp>
          <p:sp>
            <p:nvSpPr>
              <p:cNvPr id="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明确股东权益保护范围，提高保护水平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加强股东知情权、参与权、分红权等权益保护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建立健全股东权益保护机制，维护股东合法权益</a:t>
                </a:r>
                <a:endParaRPr/>
              </a:p>
            </p:txBody>
          </p:sp>
          <p:sp>
            <p:nvSpPr>
              <p:cNvPr id="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提高信息披露透明度</a:t>
                </a:r>
                <a:endParaRPr/>
              </a:p>
            </p:txBody>
          </p:sp>
          <p:sp>
            <p:nvSpPr>
              <p:cNvPr id="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加强公司信息披露，提高透明度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明确公司信息披露范围，保障股东知情权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加大对公司信息披露违法行为的查处力度，维护市场秩序</a:t>
                </a:r>
                <a:endParaRPr/>
              </a:p>
            </p:txBody>
          </p:sp>
          <p:sp>
            <p:nvSpPr>
              <p:cNvPr id="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股东权益保护的相关条款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https://d.book118.com/938063047071006037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《公司法》修订草案重点条款解读专题讲座课件学习培训课件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2024-09-17T09:36:59.602</cp:lastPrinted>
  <dcterms:created xsi:type="dcterms:W3CDTF">2024-09-17T01:36:59Z</dcterms:created>
  <dcterms:modified xsi:type="dcterms:W3CDTF">2024-09-17T01:37:01Z</dcterms:modified>
</cp:coreProperties>
</file>