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00FF4-F9DE-4C32-9A10-50ADAAC0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FFE0D-CB16-44EE-B91B-63F0D9FB0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8F34E-16D3-4BEB-B1BB-C1A39D8D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5582D-BF63-47D9-A27D-51335CA3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0E225-5689-492D-8D3A-C76F8C60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6FDE7A-534C-4785-BEA7-DF91BD8DD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F3B4D-E0BA-4BCB-A95C-57134D14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4398F-432C-4539-B6EB-247F7897D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2DCF2-F13B-4C99-A7B0-5F380DE4B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A1409-1D62-43C0-880F-7414A9E01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EAF18-37F5-4CAC-A760-FA47AB805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502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怎样处理团队冲突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团队冲突概述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识别团队冲突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评估团队冲突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处理团队冲突的策略与技巧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预防团队冲突的措施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团队冲突概述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团队冲突是指团队成员之间因为目标、观念、行为等方面的差异而产生的对立和矛盾。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团队冲突可以分为任务冲突、关系冲突和过程冲突三种类型。任务冲突是关于工作任务的分歧，关系冲突是人际关系上的矛盾，过程冲突则是关于如何完成任务的争议。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冲突产生的原因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团队成员的个人目标与团队整体目标不一致，导致行动上的分歧和冲突。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团队成员对自己的角色和职责理解不清，造成工作重叠或缺失，引发冲突。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团队成员之间沟通不足或沟通方式不当，导致信息传递不畅，产生误解和矛盾。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团队资源分配不合理或不公平，使得部分成员感到不满和失落，进而产生冲突。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角色定位不清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资源分配不均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315" r="123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适度的冲突可以激发团队成员的创造力和竞争意识，推动团队变革和创新。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积极影响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过度的冲突会破坏团队的凝聚力和合作氛围，导致工作效率下降，甚至影响团队成员的心理健康。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消极影响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冲突可能导致团队决策困难或决策质量下降，因为不同意见难以达成共识。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对决策的影响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长期的冲突会使团队成员士气低落，失去工作热情和信心。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对士气的影响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冲突对团队的影响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识别团队冲突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团队成员是否表现出不同寻常的行为，如情绪激动、消极怠工、避免交流等。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注意异常行为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观察非言语信号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关注团队互动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留意团队成员的身体语言、面部表情和语气，这些可能暗示着潜在的冲突。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观察团队成员之间的互动方式，是否出现紧张、敌意或缺乏信任的情况。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观察团队成员行为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鼓励团队成员表达自己的想法和感受，提供安全、支持性的环境。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开放沟通渠道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认真倾听团队成员的意见，努力理解他们的立场和感受，避免过早做出评判。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倾听并理解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倡导坦诚、尊重的交流氛围，让团队成员敢于表达不同观点。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鼓励坦诚交流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倾听团队成员意见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252" b="172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49" b="139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分析团队氛围与情绪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感知团队氛围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敏锐感知团队的整体氛围，是否出现紧张、压抑或不满的情绪。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识别情绪变化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注意团队成员的情绪变化，特别是负面情绪的积累，这可能是冲突的前兆。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分析冲突根源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深入分析团队冲突的根源，可能是目标不一致、资源分配不均、沟通不畅或价值观差异等。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评估团队冲突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10" r="30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10" r="237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判断冲突是任务冲突（围绕工作任务的差异）还是关系冲突（人际关系的不和谐）。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了解冲突的激烈程度，包括言语、情绪、行为等方面的表现。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程度评估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确定冲突的性质和程度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明确各方在冲突中所追求的核心利益或目标。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探究各方利益诉求的合理性、重要性和紧迫性。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分析冲突背后的利益诉求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诉求分析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利益识别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https://d.book118.com/938065021126006026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2024-09-04T08:13:56.941</cp:lastPrinted>
  <dcterms:created xsi:type="dcterms:W3CDTF">2024-09-04T00:13:56Z</dcterms:created>
  <dcterms:modified xsi:type="dcterms:W3CDTF">2024-09-04T00:13:59Z</dcterms:modified>
</cp:coreProperties>
</file>