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8011-ACAE-4A01-8D8A-14466B62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03B56-D498-4E12-A8CD-3E110F7E3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64FFB-F8F1-4936-B2DA-DF2BD3C2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F945F-F553-414D-82E6-2477F9CF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F438F-1B7C-45B5-8752-45F57655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A09309-0A6B-494B-94F8-B5C8A5BE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61A2A-6A3B-4C57-9228-122A1451F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09315-A0C6-44BD-B7C7-5CD5B9839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BBA97-C2DA-4021-A75B-E69B809B6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8442B-4E03-46C4-84DC-F01B267C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63B12-1A01-4232-81D6-96A0B4CC9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65" r:id="rId2"/>
    <p:sldLayoutId id="2147488566" r:id="rId3"/>
    <p:sldLayoutId id="2147488567" r:id="rId4"/>
    <p:sldLayoutId id="2147488568" r:id="rId5"/>
    <p:sldLayoutId id="2147488569" r:id="rId6"/>
    <p:sldLayoutId id="2147488570" r:id="rId7"/>
    <p:sldLayoutId id="2147488571" r:id="rId8"/>
    <p:sldLayoutId id="2147488572" r:id="rId9"/>
    <p:sldLayoutId id="2147488573" r:id="rId10"/>
    <p:sldLayoutId id="21474885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22" Type="http://schemas.openxmlformats.org/officeDocument/2006/relationships/tags" Target="../tags/tag262.xml" /><Relationship Id="rId23" Type="http://schemas.openxmlformats.org/officeDocument/2006/relationships/tags" Target="../tags/tag263.xml" /><Relationship Id="rId24" Type="http://schemas.openxmlformats.org/officeDocument/2006/relationships/tags" Target="../tags/tag264.xml" /><Relationship Id="rId25" Type="http://schemas.openxmlformats.org/officeDocument/2006/relationships/tags" Target="../tags/tag265.xml" /><Relationship Id="rId26" Type="http://schemas.openxmlformats.org/officeDocument/2006/relationships/tags" Target="../tags/tag266.xml" /><Relationship Id="rId27" Type="http://schemas.openxmlformats.org/officeDocument/2006/relationships/tags" Target="../tags/tag267.xml" /><Relationship Id="rId28" Type="http://schemas.openxmlformats.org/officeDocument/2006/relationships/tags" Target="../tags/tag268.xml" /><Relationship Id="rId29" Type="http://schemas.openxmlformats.org/officeDocument/2006/relationships/tags" Target="../tags/tag269.xml" /><Relationship Id="rId3" Type="http://schemas.openxmlformats.org/officeDocument/2006/relationships/tags" Target="../tags/tag243.xml" /><Relationship Id="rId30" Type="http://schemas.openxmlformats.org/officeDocument/2006/relationships/tags" Target="../tags/tag270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20" Type="http://schemas.openxmlformats.org/officeDocument/2006/relationships/tags" Target="../tags/tag292.xml" /><Relationship Id="rId21" Type="http://schemas.openxmlformats.org/officeDocument/2006/relationships/tags" Target="../tags/tag293.xml" /><Relationship Id="rId22" Type="http://schemas.openxmlformats.org/officeDocument/2006/relationships/tags" Target="../tags/tag294.xml" /><Relationship Id="rId23" Type="http://schemas.openxmlformats.org/officeDocument/2006/relationships/tags" Target="../tags/tag295.xml" /><Relationship Id="rId24" Type="http://schemas.openxmlformats.org/officeDocument/2006/relationships/tags" Target="../tags/tag296.xml" /><Relationship Id="rId25" Type="http://schemas.openxmlformats.org/officeDocument/2006/relationships/tags" Target="../tags/tag297.xml" /><Relationship Id="rId26" Type="http://schemas.openxmlformats.org/officeDocument/2006/relationships/tags" Target="../tags/tag298.xml" /><Relationship Id="rId27" Type="http://schemas.openxmlformats.org/officeDocument/2006/relationships/tags" Target="../tags/tag299.xml" /><Relationship Id="rId28" Type="http://schemas.openxmlformats.org/officeDocument/2006/relationships/tags" Target="../tags/tag300.xml" /><Relationship Id="rId29" Type="http://schemas.openxmlformats.org/officeDocument/2006/relationships/tags" Target="../tags/tag301.xml" /><Relationship Id="rId3" Type="http://schemas.openxmlformats.org/officeDocument/2006/relationships/tags" Target="../tags/tag275.xml" /><Relationship Id="rId30" Type="http://schemas.openxmlformats.org/officeDocument/2006/relationships/tags" Target="../tags/tag302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5104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技术培训工程师年度总结及下一年展望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下一年度工作计划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技术能力提升计划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团队合作与沟通计划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个人品质与职业发展计划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年度工作总结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902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已完成项目：列举本年度完成的项目，包括项目名称、规模、技术难度等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任务完成情况：具体说明各项任务的完成情况，包括任务名称、完成时间、完成质量等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遇到的问题及解决方案：列举在项目和任务执行过程中遇到的问题，以及相应的解决方案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团队合作：强调团队合作的重要性，以及团队成员之间的协作方式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1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遇到的技术难题和挑战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总结经验和教训，为未来工作提供借鉴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解决方案的效果和收获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采取的解决方案和实施过程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完成项目情况：详细介绍本年度完成的项目，包括项目规模、技术难度、完成时间等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工作亮点：总结本年度工作中取得的成绩和亮点，包括技术创新、团队协作、解决问题等方面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不足之处：分析本年度工作中存在的不足和问题，包括技能提升、沟通协调、时间管理等方面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改进措施：针对不足之处，提出具体的改进措施和计划，包括学习新技能、提高沟通能力、优化时间管理等方面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收获与成长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技能提升：掌握了多种技术工具和框架，提高了解决问题的能力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团队合作：与团队成员紧密合作，共同完成了多个项目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客户反馈：获得了客户的高度评价和认可，增强了自信心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项目管理：学会了更好地管理时间和资源，提高了项目交付效率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33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4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提高技术培训质量，降低培训成本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优化培训流程，提高培训效率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拓展培训领域，扩大培训规模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加强与客户的沟通与合作，提升客户满意度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重点任务与项目</a:t>
            </a:r>
            <a:endParaRPr lang="zh-CN" altLang="en-US"/>
          </a:p>
        </p:txBody>
      </p:sp>
      <p:sp>
        <p:nvSpPr>
          <p:cNvPr id="10494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参与公司新项目研发，提供技术支持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完成技术培训课程开发，提高培训质量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持续优化现有产品，提升用户体验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组织技术交流活动，促进团队成长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预期成果与价值</a:t>
            </a:r>
            <a:endParaRPr lang="zh-CN" altLang="en-US"/>
          </a:p>
        </p:txBody>
      </p:sp>
      <p:sp>
        <p:nvSpPr>
          <p:cNvPr id="10495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提高技术培训质量，提升员工技能水平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增强技术培训的针对性和实用性，满足业务发展需求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提升技术培训工程师的综合素质和创新能力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优化培训流程，提高培训效率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资源需求与配置</a:t>
            </a:r>
            <a:endParaRPr lang="zh-CN" altLang="en-US"/>
          </a:p>
        </p:txBody>
      </p:sp>
      <p:sp>
        <p:nvSpPr>
          <p:cNvPr id="10496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人员需求：具备相关技术背景和经验的人员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资金需求：用于人员薪酬、培训费用、设备购置等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设备需求：高性能计算机、专业软件等必要设备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培训需求：定期进行技术培训和技能提升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73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技术能力提升计划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技能提升方向</a:t>
            </a:r>
            <a:endParaRPr lang="zh-CN" altLang="en-US"/>
          </a:p>
        </p:txBody>
      </p:sp>
      <p:sp>
        <p:nvSpPr>
          <p:cNvPr id="10498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掌握新技术：学习并掌握最新的技术趋势和工具，提高技术水平。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强化沟通能力：提升与团队成员、客户和领导的沟通能力，提高团队协作效率。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提升解决问题能力：提高分析问题、解决问题的能力，提高工作效率。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深化专业知识：深入学习所在领域的知识，提高专业素养。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https://d.book118.com/938065104131006037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技术培训工程师年度总结及下一年展望</vt:lpstr>
      <vt:lpstr>目录</vt:lpstr>
      <vt:lpstr>年度工作总结</vt:lpstr>
      <vt:lpstr>完成项目及任务</vt:lpstr>
      <vt:lpstr>遇到的问题及解决方案</vt:lpstr>
      <vt:lpstr>自我评估与反思</vt:lpstr>
      <vt:lpstr>收获与成长</vt:lpstr>
      <vt:lpstr>下一年度工作计划</vt:lpstr>
      <vt:lpstr>目标设定</vt:lpstr>
      <vt:lpstr>重点任务与项目</vt:lpstr>
      <vt:lpstr>预期成果与价值</vt:lpstr>
      <vt:lpstr>资源需求与配置</vt:lpstr>
      <vt:lpstr>技术能力提升计划</vt:lpstr>
      <vt:lpstr>技能提升方向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2024-09-17T22:54:37.132</cp:lastPrinted>
  <dcterms:created xsi:type="dcterms:W3CDTF">2024-09-17T14:54:37Z</dcterms:created>
  <dcterms:modified xsi:type="dcterms:W3CDTF">2024-09-17T14:54:39Z</dcterms:modified>
</cp:coreProperties>
</file>