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9DC62-BCE8-44B7-8787-C37B97DB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00FCB-E1B6-4B0B-9AD6-6CD89FC2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2C65E-13E8-49B0-A762-FDFD3F34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3F609-0A65-4F95-A383-E43E51D7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4D1B1-FFFE-4801-872B-D1302C89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694A7-D723-40D8-AC94-9851438B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E1DD0-E5FB-4364-85F1-EF2A59D1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163E9-2A03-456C-AA4B-FE111B84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A0AB5-2AC5-4556-B273-4242DEAB7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7CA77-124C-464C-82AA-DBB55979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84A20-5893-4210-8AEC-F27D20AE8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511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危险源识别与风险评价在农业安全中的应用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农业安全中的危险源与风险评价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危险源识别与风险评价在农业安全中的挑战和前景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保障农民生命财产安全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确保农民在农业生产过程中的安全与健康，维护农民的根本利益。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通过危险源识别和风险评价，预防农业事故和伤害的发生，保障农业生产的顺利进行。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降低农业生产中的风险，减少对环境的不良影响，推动农业向更加绿色、可持续的方向发展。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农业涉及广泛的社会群体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农业从业人员众多，保障农业安全对于维护社会稳定、促进社会和谐具有重要作用。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农业面临多种风险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农业生产受自然因素、技术因素、管理因素等多种风险影响，危险源识别和风险评价是降低这些风险的有效手段。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农业是国家经济的基础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农业是国民经济的基础产业，保障农业安全对于维护国家经济稳定具有重要意义。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包括洪涝、干旱、冰雹、暴风雪等极端天气事件，可能导致农作物受损、养殖动物死亡等。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由病原体和害虫引起的疾病和虫害，对农作物和养殖动物造成危害，影响产量和质量。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使用不当或维护不良的农业机械设备可能导致人员伤亡、财产损失等事故。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过度使用或不当使用农药和化肥可能对土壤、水源和农产品造成污染，危害人类健康和环境安全。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农药和化肥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农业生产中的危险源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通过实地走访、观察、询问等方式，了解农业生产现场的实际情况，发现潜在的危险源。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利用风险评估矩阵对识别出的危险源进行定性和定量评估，确定其风险等级和优先级。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采用故障树分析方法，对农业生产过程中可能出现的故障和事故进行深入分析，找出根本原因和预防措施。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针对识别出的危险源，制定相应的安全操作规程，规范农业生产过程中的安全行为。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通过培训和教育提高农业生产人员的安全意识和操作技能，减少人为因素造成的危险。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建立健全的农业安全监管机制，对农业生产过程中的危险源进行定期检查和评估，确保农业生产的安全和稳定。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定量风险评价法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通过数学模型对潜在危险进行量化评估，如概率风险评估、故障树分析等。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定性风险评价法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依据专家经验、历史数据等对风险进行主观评估，如安全检查表、预先危险性分析法等。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采用计算机模拟技术，对复杂系统进行风险建模与分析，提高评估效率与准确性。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风险评价的方法和工具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危险发生概率低，后果轻微，一般可通过常规管理措施予以控制。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危险发生概率中等，后果较为严重，需采取针对性管理措施以降低风险。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危险发生概率高，后果严重，必须立即采取紧急措施予以消除或降低风险。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风险等级的划分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对农业机械设备进行定期风险评估，识别潜在危险源，提出改进措施以降低事故发生率。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农业机械设备风险评估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农药使用风险评估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农业灾害风险评估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农业生态环境风险评估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评估农药使用过程中的潜在风险，指导农民合理使用农药，减少农产品中农药残留量。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通过对气象、土壤等数据的分析，预测农业灾害发生的可能性及影响范围，为防灾减灾提供决策支持。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评估农业生产活动对生态环境的影响，提出生态友好的农业生产方式和管理措施。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https://d.book118.com/938065113035006025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2024-09-01T19:33:35.348</cp:lastPrinted>
  <dcterms:created xsi:type="dcterms:W3CDTF">2024-09-01T11:33:35Z</dcterms:created>
  <dcterms:modified xsi:type="dcterms:W3CDTF">2024-09-01T11:33:37Z</dcterms:modified>
</cp:coreProperties>
</file>