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CD2CF4-4513-47E1-9617-EC4CBC6F4E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26C52-D006-4A9E-9704-BB403E50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860F8-852E-4136-B232-0561845A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2790E-41AE-4A87-ADFC-C430B18D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D7801-3F6E-406E-B836-D87FD713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10D31-013A-4888-86FA-1BB75256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B9B44-DFD2-491D-BF32-7D7D91F6C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8F35E-46BF-4C33-923D-5BD54BE1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038D1-BC96-4AE3-A5CD-05CB1C7F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9E4F9-8059-4EC3-994D-7E3702BC3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DC36-C312-4A51-A430-FC88C441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E009D-5338-43C5-8765-517EA2EC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03CD17-5ADC-4573-83FC-6271F1A88A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3C483B-DA69-4896-B8AB-F2A413B5402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512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企业礼仪引领职场人成功之路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仪容仪表在职场的重要性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沟通技巧在职场的运用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礼仪在领导力中的作用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团队合作中的礼仪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企业礼仪是指在职场环境中遵守的一系列行为准则和规范，包括言行举止、着装、沟通方式等。在职场中，良好的企业礼仪可以展现个人专业素质，为职场成功打下基础。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自律自觉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守时守信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交往礼仪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企业礼仪的核心要素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认识到礼仪对职场成功的影响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意识到重要性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持续提升企业礼仪修养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企业礼仪的落实需要不断地意识到其重要性，时刻提醒自己保持良好的言行举止和仪表形象。持续学习和改进企业礼仪，将为职场人士走向成功之路提供有力保障。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仪容仪表在职场的重要性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仪容仪表是指外表形象的表现，包括着装、仪表、体态等。在职场中，仪容仪表直接关系到一个人在他人心中的形象和认可程度。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仪容仪表的重要性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在职场中，第一印象往往决定了他人对您的看法和态度。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第一印象决定一切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良好的仪容仪表可以展现出您的自信和专业程度，给人留下深刻印象。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展现自信与专业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通过维持良好的仪容仪表，可以加快建立信任关系，提高职场人际关系的质量。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良好的仪容仪表可以提升个人形象，为自己赢得更多的机会和尊重。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增强个人形象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仪容仪表的注意事项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选择合适的着装和发型，符合职场氛围和自身形象，展现专业和得体。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合适的着装与发型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保持外表整洁，包括服饰、鞋履、指甲等，展现出职业素质和自我管理能力。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保持整洁的外表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言谈举止要得体，保持礼貌与友善，遵循职场礼仪规范，展现出专业和亲和力。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注意言谈举止与礼仪规范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仪容仪表的调整与改进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定期反思自身形象，发现不足并及时调整改进，保持职场形象的最佳状态。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定期检视自己的仪容仪表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通过学习专业的化妆和穿衣技巧，提升仪容仪表的品质和水平，展现更加专业和有魅力的形象。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学习正确的化妆和穿衣技巧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仪容仪表在职场中扮演着重要的角色，是展现自己形象、建立信任关系、传递专业形象的重要方式。通过不断调整和改进自身的仪容仪表，可以提升个人形象，赢得职场成功。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沟通技巧在职场的运用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有效解决工作中出现的问题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促进团队成员之间的合作与配合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良好沟通的要素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在职场中，善于倾听他人、尊重他人意见是构建良好沟通的基础。清晰表达自己的想法，避免产生误会，同时注意自己的言语和语气，尽量保持友好和融洽的沟通环境。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参加专业的沟通技巧培训课程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学习使用正确的表达方式和语言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正确的表达方式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https://d.book118.com/938065124010006050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企业礼仪引领职场人成功之路</vt:lpstr>
      <vt:lpstr>目录</vt:lpstr>
      <vt:lpstr>第1章 企业礼仪的重要性</vt:lpstr>
      <vt:lpstr> </vt:lpstr>
      <vt:lpstr>企业礼仪的重要性</vt:lpstr>
      <vt:lpstr>企业礼仪的核心要素</vt:lpstr>
      <vt:lpstr>企业礼仪的落实</vt:lpstr>
      <vt:lpstr>企业礼仪的落实</vt:lpstr>
      <vt:lpstr>第2章 仪容仪表在职场的重要性</vt:lpstr>
      <vt:lpstr> </vt:lpstr>
      <vt:lpstr>仪容仪表的重要性</vt:lpstr>
      <vt:lpstr>仪容仪表的注意事项</vt:lpstr>
      <vt:lpstr>仪容仪表的调整与改进</vt:lpstr>
      <vt:lpstr>总结</vt:lpstr>
      <vt:lpstr>第3章 沟通技巧在职场的运用</vt:lpstr>
      <vt:lpstr>沟通技巧的重要性</vt:lpstr>
      <vt:lpstr> </vt:lpstr>
      <vt:lpstr>沟通技巧的提升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2024-09-29T14:17:11.864</cp:lastPrinted>
  <dcterms:created xsi:type="dcterms:W3CDTF">2024-09-29T06:17:11Z</dcterms:created>
  <dcterms:modified xsi:type="dcterms:W3CDTF">2024-09-29T06:17:13Z</dcterms:modified>
</cp:coreProperties>
</file>