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79.xml" ContentType="application/vnd.openxmlformats-officedocument.presentationml.tags+xml"/>
  <Override PartName="/ppt/tags/tag28.xml" ContentType="application/vnd.openxmlformats-officedocument.presentationml.tags+xml"/>
  <Override PartName="/ppt/tags/tag280.xml" ContentType="application/vnd.openxmlformats-officedocument.presentationml.tags+xml"/>
  <Override PartName="/ppt/tags/tag281.xml" ContentType="application/vnd.openxmlformats-officedocument.presentationml.tags+xml"/>
  <Override PartName="/ppt/tags/tag282.xml" ContentType="application/vnd.openxmlformats-officedocument.presentationml.tags+xml"/>
  <Override PartName="/ppt/tags/tag283.xml" ContentType="application/vnd.openxmlformats-officedocument.presentationml.tags+xml"/>
  <Override PartName="/ppt/tags/tag284.xml" ContentType="application/vnd.openxmlformats-officedocument.presentationml.tags+xml"/>
  <Override PartName="/ppt/tags/tag285.xml" ContentType="application/vnd.openxmlformats-officedocument.presentationml.tags+xml"/>
  <Override PartName="/ppt/tags/tag286.xml" ContentType="application/vnd.openxmlformats-officedocument.presentationml.tags+xml"/>
  <Override PartName="/ppt/tags/tag287.xml" ContentType="application/vnd.openxmlformats-officedocument.presentationml.tags+xml"/>
  <Override PartName="/ppt/tags/tag288.xml" ContentType="application/vnd.openxmlformats-officedocument.presentationml.tags+xml"/>
  <Override PartName="/ppt/tags/tag289.xml" ContentType="application/vnd.openxmlformats-officedocument.presentationml.tags+xml"/>
  <Override PartName="/ppt/tags/tag29.xml" ContentType="application/vnd.openxmlformats-officedocument.presentationml.tags+xml"/>
  <Override PartName="/ppt/tags/tag290.xml" ContentType="application/vnd.openxmlformats-officedocument.presentationml.tags+xml"/>
  <Override PartName="/ppt/tags/tag291.xml" ContentType="application/vnd.openxmlformats-officedocument.presentationml.tags+xml"/>
  <Override PartName="/ppt/tags/tag292.xml" ContentType="application/vnd.openxmlformats-officedocument.presentationml.tags+xml"/>
  <Override PartName="/ppt/tags/tag293.xml" ContentType="application/vnd.openxmlformats-officedocument.presentationml.tags+xml"/>
  <Override PartName="/ppt/tags/tag294.xml" ContentType="application/vnd.openxmlformats-officedocument.presentationml.tags+xml"/>
  <Override PartName="/ppt/tags/tag295.xml" ContentType="application/vnd.openxmlformats-officedocument.presentationml.tags+xml"/>
  <Override PartName="/ppt/tags/tag296.xml" ContentType="application/vnd.openxmlformats-officedocument.presentationml.tags+xml"/>
  <Override PartName="/ppt/tags/tag297.xml" ContentType="application/vnd.openxmlformats-officedocument.presentationml.tags+xml"/>
  <Override PartName="/ppt/tags/tag298.xml" ContentType="application/vnd.openxmlformats-officedocument.presentationml.tags+xml"/>
  <Override PartName="/ppt/tags/tag29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00.xml" ContentType="application/vnd.openxmlformats-officedocument.presentationml.tags+xml"/>
  <Override PartName="/ppt/tags/tag301.xml" ContentType="application/vnd.openxmlformats-officedocument.presentationml.tags+xml"/>
  <Override PartName="/ppt/tags/tag302.xml" ContentType="application/vnd.openxmlformats-officedocument.presentationml.tags+xml"/>
  <Override PartName="/ppt/tags/tag303.xml" ContentType="application/vnd.openxmlformats-officedocument.presentationml.tags+xml"/>
  <Override PartName="/ppt/tags/tag304.xml" ContentType="application/vnd.openxmlformats-officedocument.presentationml.tags+xml"/>
  <Override PartName="/ppt/tags/tag305.xml" ContentType="application/vnd.openxmlformats-officedocument.presentationml.tags+xml"/>
  <Override PartName="/ppt/tags/tag306.xml" ContentType="application/vnd.openxmlformats-officedocument.presentationml.tags+xml"/>
  <Override PartName="/ppt/tags/tag307.xml" ContentType="application/vnd.openxmlformats-officedocument.presentationml.tags+xml"/>
  <Override PartName="/ppt/tags/tag308.xml" ContentType="application/vnd.openxmlformats-officedocument.presentationml.tags+xml"/>
  <Override PartName="/ppt/tags/tag309.xml" ContentType="application/vnd.openxmlformats-officedocument.presentationml.tags+xml"/>
  <Override PartName="/ppt/tags/tag31.xml" ContentType="application/vnd.openxmlformats-officedocument.presentationml.tags+xml"/>
  <Override PartName="/ppt/tags/tag310.xml" ContentType="application/vnd.openxmlformats-officedocument.presentationml.tags+xml"/>
  <Override PartName="/ppt/tags/tag311.xml" ContentType="application/vnd.openxmlformats-officedocument.presentationml.tags+xml"/>
  <Override PartName="/ppt/tags/tag312.xml" ContentType="application/vnd.openxmlformats-officedocument.presentationml.tags+xml"/>
  <Override PartName="/ppt/tags/tag313.xml" ContentType="application/vnd.openxmlformats-officedocument.presentationml.tags+xml"/>
  <Override PartName="/ppt/tags/tag314.xml" ContentType="application/vnd.openxmlformats-officedocument.presentationml.tags+xml"/>
  <Override PartName="/ppt/tags/tag315.xml" ContentType="application/vnd.openxmlformats-officedocument.presentationml.tags+xml"/>
  <Override PartName="/ppt/tags/tag316.xml" ContentType="application/vnd.openxmlformats-officedocument.presentationml.tags+xml"/>
  <Override PartName="/ppt/tags/tag317.xml" ContentType="application/vnd.openxmlformats-officedocument.presentationml.tags+xml"/>
  <Override PartName="/ppt/tags/tag318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93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8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>
  <a:tblStyle styleId="{5940675A-B579-460E-94D1-54222C63F5DA}" styleName="No Style, Table Grid">
    <a:wholeTbl>
      <a:tcTxStyle>
        <a:fontRef idx="minor"/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fill>
          <a:solidFill>
            <a:schemeClr val="accent1">
              <a:tint val="40000"/>
            </a:schemeClr>
          </a:solidFill>
        </a:fill>
      </a:tcStyle>
    </a:band1H>
    <a:band1V>
      <a:tcStyle>
        <a:fill>
          <a:solidFill>
            <a:schemeClr val="accent1">
              <a:tint val="40000"/>
            </a:schemeClr>
          </a:solidFill>
        </a:fill>
      </a:tcStyle>
    </a:band1V>
    <a:la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tags" Target="tags/tag318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57.xml" /><Relationship Id="rId2" Type="http://schemas.openxmlformats.org/officeDocument/2006/relationships/tags" Target="../tags/tag158.xml" /><Relationship Id="rId3" Type="http://schemas.openxmlformats.org/officeDocument/2006/relationships/tags" Target="../tags/tag159.xml" /><Relationship Id="rId4" Type="http://schemas.openxmlformats.org/officeDocument/2006/relationships/tags" Target="../tags/tag160.xml" /><Relationship Id="rId5" Type="http://schemas.openxmlformats.org/officeDocument/2006/relationships/tags" Target="../tags/tag161.xml" /><Relationship Id="rId6" Type="http://schemas.openxmlformats.org/officeDocument/2006/relationships/tags" Target="../tags/tag162.xml" /><Relationship Id="rId7" Type="http://schemas.openxmlformats.org/officeDocument/2006/relationships/tags" Target="../tags/tag163.xml" /><Relationship Id="rId8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Ref idx="1001">
        <a:schemeClr val="bg1"/>
      </p:bgRef>
    </p:bg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  <p:custDataLst>
              <p:tags r:id="rId2"/>
            </p:custDataLst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  <p:custDataLst>
              <p:tags r:id="rId3"/>
            </p:custDataLst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F4B9EF9-6DA8-4985-8D79-7F2C750E58A6}" type="datetimeFigureOut">
              <a:rPr lang="zh-CN" altLang="en-US" smtClean="0"/>
              <a:t>2024/3/7</a:t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  <p:custDataLst>
              <p:tags r:id="rId4"/>
            </p:custDataLst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5" name="备注占位符 4"/>
          <p:cNvSpPr>
            <a:spLocks noGrp="1"/>
          </p:cNvSpPr>
          <p:nvPr>
            <p:ph type="body" sz="quarter" idx="3"/>
            <p:custDataLst>
              <p:tags r:id="rId5"/>
            </p:custDataLst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CN" altLang="en-US"/>
              <a:t>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  <p:custDataLst>
              <p:tags r:id="rId6"/>
            </p:custDataLst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  <p:custDataLst>
              <p:tags r:id="rId7"/>
            </p:custDataLst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2BFB677-1002-4675-901F-55858E770D13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00674205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685800" rtl="0" eaLnBrk="1" latinLnBrk="0" hangingPunct="1">
      <a:defRPr sz="900" kern="1200">
        <a:solidFill>
          <a:schemeClr val="tx1"/>
        </a:solidFill>
        <a:latin typeface="+mn-lt"/>
        <a:ea typeface="+mn-ea"/>
        <a:cs typeface="+mn-cs"/>
      </a:defRPr>
    </a:lvl1pPr>
    <a:lvl2pPr marL="342900" algn="l" defTabSz="685800" rtl="0" eaLnBrk="1" latinLnBrk="0" hangingPunct="1">
      <a:defRPr sz="900" kern="1200">
        <a:solidFill>
          <a:schemeClr val="tx1"/>
        </a:solidFill>
        <a:latin typeface="+mn-lt"/>
        <a:ea typeface="+mn-ea"/>
        <a:cs typeface="+mn-cs"/>
      </a:defRPr>
    </a:lvl2pPr>
    <a:lvl3pPr marL="685800" algn="l" defTabSz="685800" rtl="0" eaLnBrk="1" latinLnBrk="0" hangingPunct="1">
      <a:defRPr sz="900" kern="1200">
        <a:solidFill>
          <a:schemeClr val="tx1"/>
        </a:solidFill>
        <a:latin typeface="+mn-lt"/>
        <a:ea typeface="+mn-ea"/>
        <a:cs typeface="+mn-cs"/>
      </a:defRPr>
    </a:lvl3pPr>
    <a:lvl4pPr marL="1028700" algn="l" defTabSz="685800" rtl="0" eaLnBrk="1" latinLnBrk="0" hangingPunct="1">
      <a:defRPr sz="900" kern="1200">
        <a:solidFill>
          <a:schemeClr val="tx1"/>
        </a:solidFill>
        <a:latin typeface="+mn-lt"/>
        <a:ea typeface="+mn-ea"/>
        <a:cs typeface="+mn-cs"/>
      </a:defRPr>
    </a:lvl4pPr>
    <a:lvl5pPr marL="1371600" algn="l" defTabSz="685800" rtl="0" eaLnBrk="1" latinLnBrk="0" hangingPunct="1">
      <a:defRPr sz="900" kern="1200">
        <a:solidFill>
          <a:schemeClr val="tx1"/>
        </a:solidFill>
        <a:latin typeface="+mn-lt"/>
        <a:ea typeface="+mn-ea"/>
        <a:cs typeface="+mn-cs"/>
      </a:defRPr>
    </a:lvl5pPr>
    <a:lvl6pPr marL="1714500" algn="l" defTabSz="685800" rtl="0" eaLnBrk="1" latinLnBrk="0" hangingPunct="1">
      <a:defRPr sz="900" kern="1200">
        <a:solidFill>
          <a:schemeClr val="tx1"/>
        </a:solidFill>
        <a:latin typeface="+mn-lt"/>
        <a:ea typeface="+mn-ea"/>
        <a:cs typeface="+mn-cs"/>
      </a:defRPr>
    </a:lvl6pPr>
    <a:lvl7pPr marL="2057400" algn="l" defTabSz="685800" rtl="0" eaLnBrk="1" latinLnBrk="0" hangingPunct="1">
      <a:defRPr sz="900" kern="1200">
        <a:solidFill>
          <a:schemeClr val="tx1"/>
        </a:solidFill>
        <a:latin typeface="+mn-lt"/>
        <a:ea typeface="+mn-ea"/>
        <a:cs typeface="+mn-cs"/>
      </a:defRPr>
    </a:lvl7pPr>
    <a:lvl8pPr marL="2400300" algn="l" defTabSz="685800" rtl="0" eaLnBrk="1" latinLnBrk="0" hangingPunct="1">
      <a:defRPr sz="900" kern="1200">
        <a:solidFill>
          <a:schemeClr val="tx1"/>
        </a:solidFill>
        <a:latin typeface="+mn-lt"/>
        <a:ea typeface="+mn-ea"/>
        <a:cs typeface="+mn-cs"/>
      </a:defRPr>
    </a:lvl8pPr>
    <a:lvl9pPr marL="2743200" algn="l" defTabSz="685800" rtl="0" eaLnBrk="1" latinLnBrk="0" hangingPunct="1">
      <a:defRPr sz="9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5.xml" /><Relationship Id="rId2" Type="http://schemas.openxmlformats.org/officeDocument/2006/relationships/notesMaster" Target="../notesMasters/notesMaster1.xml" /><Relationship Id="rId3" Type="http://schemas.openxmlformats.org/officeDocument/2006/relationships/tags" Target="../tags/tag242.xml" /><Relationship Id="rId4" Type="http://schemas.openxmlformats.org/officeDocument/2006/relationships/tags" Target="../tags/tag243.xml" /><Relationship Id="rId5" Type="http://schemas.openxmlformats.org/officeDocument/2006/relationships/tags" Target="../tags/tag244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>
          <p:custDataLst>
            <p:tags r:id="rId3"/>
          </p:custDataLst>
        </p:nvPr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 idx="2"/>
            <p:custDataLst>
              <p:tags r:id="rId4"/>
            </p:custDataLst>
          </p:nvPr>
        </p:nvSpPr>
        <p:spPr/>
      </p:sp>
      <p:sp>
        <p:nvSpPr>
          <p:cNvPr id="3" name="文本占位符 2"/>
          <p:cNvSpPr txBox="1">
            <a:spLocks noGrp="1"/>
          </p:cNvSpPr>
          <p:nvPr>
            <p:ph type="body" idx="3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2" Type="http://schemas.openxmlformats.org/officeDocument/2006/relationships/tags" Target="../tags/tag2.xml" /><Relationship Id="rId3" Type="http://schemas.openxmlformats.org/officeDocument/2006/relationships/tags" Target="../tags/tag3.xml" /><Relationship Id="rId4" Type="http://schemas.openxmlformats.org/officeDocument/2006/relationships/tags" Target="../tags/tag4.xml" /><Relationship Id="rId5" Type="http://schemas.openxmlformats.org/officeDocument/2006/relationships/tags" Target="../tags/tag5.xml" /><Relationship Id="rId6" Type="http://schemas.openxmlformats.org/officeDocument/2006/relationships/tags" Target="../tags/tag6.xml" /><Relationship Id="rId7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.xml" /><Relationship Id="rId2" Type="http://schemas.openxmlformats.org/officeDocument/2006/relationships/tags" Target="../tags/tag8.xml" /><Relationship Id="rId3" Type="http://schemas.openxmlformats.org/officeDocument/2006/relationships/tags" Target="../tags/tag9.xml" /><Relationship Id="rId4" Type="http://schemas.openxmlformats.org/officeDocument/2006/relationships/tags" Target="../tags/tag10.xml" /><Relationship Id="rId5" Type="http://schemas.openxmlformats.org/officeDocument/2006/relationships/tags" Target="../tags/tag11.xml" /><Relationship Id="rId6" Type="http://schemas.openxmlformats.org/officeDocument/2006/relationships/tags" Target="../tags/tag12.xml" /><Relationship Id="rId7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3.xml" /><Relationship Id="rId2" Type="http://schemas.openxmlformats.org/officeDocument/2006/relationships/tags" Target="../tags/tag14.xml" /><Relationship Id="rId3" Type="http://schemas.openxmlformats.org/officeDocument/2006/relationships/tags" Target="../tags/tag15.xml" /><Relationship Id="rId4" Type="http://schemas.openxmlformats.org/officeDocument/2006/relationships/tags" Target="../tags/tag16.xml" /><Relationship Id="rId5" Type="http://schemas.openxmlformats.org/officeDocument/2006/relationships/tags" Target="../tags/tag17.xml" /><Relationship Id="rId6" Type="http://schemas.openxmlformats.org/officeDocument/2006/relationships/tags" Target="../tags/tag18.xml" /><Relationship Id="rId7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9.xml" /><Relationship Id="rId2" Type="http://schemas.openxmlformats.org/officeDocument/2006/relationships/tags" Target="../tags/tag20.xml" /><Relationship Id="rId3" Type="http://schemas.openxmlformats.org/officeDocument/2006/relationships/tags" Target="../tags/tag21.xml" /><Relationship Id="rId4" Type="http://schemas.openxmlformats.org/officeDocument/2006/relationships/tags" Target="../tags/tag22.xml" /><Relationship Id="rId5" Type="http://schemas.openxmlformats.org/officeDocument/2006/relationships/tags" Target="../tags/tag23.xml" /><Relationship Id="rId6" Type="http://schemas.openxmlformats.org/officeDocument/2006/relationships/tags" Target="../tags/tag24.xml" /><Relationship Id="rId7" Type="http://schemas.openxmlformats.org/officeDocument/2006/relationships/tags" Target="../tags/tag25.xml" /><Relationship Id="rId8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6.xml" /><Relationship Id="rId10" Type="http://schemas.openxmlformats.org/officeDocument/2006/relationships/slideMaster" Target="../slideMasters/slideMaster1.xml" /><Relationship Id="rId2" Type="http://schemas.openxmlformats.org/officeDocument/2006/relationships/tags" Target="../tags/tag27.xml" /><Relationship Id="rId3" Type="http://schemas.openxmlformats.org/officeDocument/2006/relationships/tags" Target="../tags/tag28.xml" /><Relationship Id="rId4" Type="http://schemas.openxmlformats.org/officeDocument/2006/relationships/tags" Target="../tags/tag29.xml" /><Relationship Id="rId5" Type="http://schemas.openxmlformats.org/officeDocument/2006/relationships/tags" Target="../tags/tag30.xml" /><Relationship Id="rId6" Type="http://schemas.openxmlformats.org/officeDocument/2006/relationships/tags" Target="../tags/tag31.xml" /><Relationship Id="rId7" Type="http://schemas.openxmlformats.org/officeDocument/2006/relationships/tags" Target="../tags/tag32.xml" /><Relationship Id="rId8" Type="http://schemas.openxmlformats.org/officeDocument/2006/relationships/tags" Target="../tags/tag33.xml" /><Relationship Id="rId9" Type="http://schemas.openxmlformats.org/officeDocument/2006/relationships/tags" Target="../tags/tag34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5.xml" /><Relationship Id="rId2" Type="http://schemas.openxmlformats.org/officeDocument/2006/relationships/tags" Target="../tags/tag36.xml" /><Relationship Id="rId3" Type="http://schemas.openxmlformats.org/officeDocument/2006/relationships/tags" Target="../tags/tag37.xml" /><Relationship Id="rId4" Type="http://schemas.openxmlformats.org/officeDocument/2006/relationships/tags" Target="../tags/tag38.xml" /><Relationship Id="rId5" Type="http://schemas.openxmlformats.org/officeDocument/2006/relationships/tags" Target="../tags/tag39.xml" /><Relationship Id="rId6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0.xml" /><Relationship Id="rId2" Type="http://schemas.openxmlformats.org/officeDocument/2006/relationships/tags" Target="../tags/tag41.xml" /><Relationship Id="rId3" Type="http://schemas.openxmlformats.org/officeDocument/2006/relationships/tags" Target="../tags/tag42.xml" /><Relationship Id="rId4" Type="http://schemas.openxmlformats.org/officeDocument/2006/relationships/tags" Target="../tags/tag43.xml" /><Relationship Id="rId5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4.xml" /><Relationship Id="rId2" Type="http://schemas.openxmlformats.org/officeDocument/2006/relationships/tags" Target="../tags/tag45.xml" /><Relationship Id="rId3" Type="http://schemas.openxmlformats.org/officeDocument/2006/relationships/tags" Target="../tags/tag46.xml" /><Relationship Id="rId4" Type="http://schemas.openxmlformats.org/officeDocument/2006/relationships/tags" Target="../tags/tag47.xml" /><Relationship Id="rId5" Type="http://schemas.openxmlformats.org/officeDocument/2006/relationships/tags" Target="../tags/tag48.xml" /><Relationship Id="rId6" Type="http://schemas.openxmlformats.org/officeDocument/2006/relationships/tags" Target="../tags/tag49.xml" /><Relationship Id="rId7" Type="http://schemas.openxmlformats.org/officeDocument/2006/relationships/tags" Target="../tags/tag50.xml" /><Relationship Id="rId8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1.xml" /><Relationship Id="rId2" Type="http://schemas.openxmlformats.org/officeDocument/2006/relationships/tags" Target="../tags/tag52.xml" /><Relationship Id="rId3" Type="http://schemas.openxmlformats.org/officeDocument/2006/relationships/tags" Target="../tags/tag53.xml" /><Relationship Id="rId4" Type="http://schemas.openxmlformats.org/officeDocument/2006/relationships/tags" Target="../tags/tag54.xml" /><Relationship Id="rId5" Type="http://schemas.openxmlformats.org/officeDocument/2006/relationships/tags" Target="../tags/tag55.xml" /><Relationship Id="rId6" Type="http://schemas.openxmlformats.org/officeDocument/2006/relationships/tags" Target="../tags/tag56.xml" /><Relationship Id="rId7" Type="http://schemas.openxmlformats.org/officeDocument/2006/relationships/tags" Target="../tags/tag57.xml" /><Relationship Id="rId8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8.xml" /><Relationship Id="rId2" Type="http://schemas.openxmlformats.org/officeDocument/2006/relationships/tags" Target="../tags/tag59.xml" /><Relationship Id="rId3" Type="http://schemas.openxmlformats.org/officeDocument/2006/relationships/tags" Target="../tags/tag60.xml" /><Relationship Id="rId4" Type="http://schemas.openxmlformats.org/officeDocument/2006/relationships/tags" Target="../tags/tag61.xml" /><Relationship Id="rId5" Type="http://schemas.openxmlformats.org/officeDocument/2006/relationships/tags" Target="../tags/tag62.xml" /><Relationship Id="rId6" Type="http://schemas.openxmlformats.org/officeDocument/2006/relationships/tags" Target="../tags/tag63.xml" /><Relationship Id="rId7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4.xml" /><Relationship Id="rId2" Type="http://schemas.openxmlformats.org/officeDocument/2006/relationships/tags" Target="../tags/tag65.xml" /><Relationship Id="rId3" Type="http://schemas.openxmlformats.org/officeDocument/2006/relationships/tags" Target="../tags/tag66.xml" /><Relationship Id="rId4" Type="http://schemas.openxmlformats.org/officeDocument/2006/relationships/tags" Target="../tags/tag67.xml" /><Relationship Id="rId5" Type="http://schemas.openxmlformats.org/officeDocument/2006/relationships/tags" Target="../tags/tag68.xml" /><Relationship Id="rId6" Type="http://schemas.openxmlformats.org/officeDocument/2006/relationships/tags" Target="../tags/tag69.xml" /><Relationship Id="rId7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6.xml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7.xml" /><Relationship Id="rId2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8.xml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9.xml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0.xml" /><Relationship Id="rId2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1.xml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2.xml" /><Relationship Id="rId2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3.xml" /><Relationship Id="rId2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4.xml" /><Relationship Id="rId2" Type="http://schemas.openxmlformats.org/officeDocument/2006/relationships/tags" Target="../tags/tag85.xml" /><Relationship Id="rId3" Type="http://schemas.openxmlformats.org/officeDocument/2006/relationships/tags" Target="../tags/tag86.xml" /><Relationship Id="rId4" Type="http://schemas.openxmlformats.org/officeDocument/2006/relationships/tags" Target="../tags/tag87.xml" /><Relationship Id="rId5" Type="http://schemas.openxmlformats.org/officeDocument/2006/relationships/tags" Target="../tags/tag88.xml" /><Relationship Id="rId6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9.xml" /><Relationship Id="rId2" Type="http://schemas.openxmlformats.org/officeDocument/2006/relationships/tags" Target="../tags/tag90.xml" /><Relationship Id="rId3" Type="http://schemas.openxmlformats.org/officeDocument/2006/relationships/tags" Target="../tags/tag91.xml" /><Relationship Id="rId4" Type="http://schemas.openxmlformats.org/officeDocument/2006/relationships/tags" Target="../tags/tag92.xml" /><Relationship Id="rId5" Type="http://schemas.openxmlformats.org/officeDocument/2006/relationships/tags" Target="../tags/tag93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4.xml" /><Relationship Id="rId2" Type="http://schemas.openxmlformats.org/officeDocument/2006/relationships/tags" Target="../tags/tag95.xml" /><Relationship Id="rId3" Type="http://schemas.openxmlformats.org/officeDocument/2006/relationships/tags" Target="../tags/tag96.xml" /><Relationship Id="rId4" Type="http://schemas.openxmlformats.org/officeDocument/2006/relationships/tags" Target="../tags/tag97.xml" /><Relationship Id="rId5" Type="http://schemas.openxmlformats.org/officeDocument/2006/relationships/tags" Target="../tags/tag98.xml" /><Relationship Id="rId6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9.xml" /><Relationship Id="rId2" Type="http://schemas.openxmlformats.org/officeDocument/2006/relationships/tags" Target="../tags/tag100.xml" /><Relationship Id="rId3" Type="http://schemas.openxmlformats.org/officeDocument/2006/relationships/tags" Target="../tags/tag101.xml" /><Relationship Id="rId4" Type="http://schemas.openxmlformats.org/officeDocument/2006/relationships/tags" Target="../tags/tag102.xml" /><Relationship Id="rId5" Type="http://schemas.openxmlformats.org/officeDocument/2006/relationships/tags" Target="../tags/tag103.xml" /><Relationship Id="rId6" Type="http://schemas.openxmlformats.org/officeDocument/2006/relationships/slideMaster" Target="../slideMasters/slideMaster2.xml" /></Relationships>
</file>

<file path=ppt/slideLayouts/_rels/slideLayout2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4.xml" /><Relationship Id="rId2" Type="http://schemas.openxmlformats.org/officeDocument/2006/relationships/tags" Target="../tags/tag105.xml" /><Relationship Id="rId3" Type="http://schemas.openxmlformats.org/officeDocument/2006/relationships/tags" Target="../tags/tag106.xml" /><Relationship Id="rId4" Type="http://schemas.openxmlformats.org/officeDocument/2006/relationships/tags" Target="../tags/tag107.xml" /><Relationship Id="rId5" Type="http://schemas.openxmlformats.org/officeDocument/2006/relationships/tags" Target="../tags/tag108.xml" /><Relationship Id="rId6" Type="http://schemas.openxmlformats.org/officeDocument/2006/relationships/slideMaster" Target="../slideMasters/slideMaster2.xml" /></Relationships>
</file>

<file path=ppt/slideLayouts/_rels/slideLayout2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9.xml" /><Relationship Id="rId2" Type="http://schemas.openxmlformats.org/officeDocument/2006/relationships/tags" Target="../tags/tag110.xml" /><Relationship Id="rId3" Type="http://schemas.openxmlformats.org/officeDocument/2006/relationships/tags" Target="../tags/tag111.xml" /><Relationship Id="rId4" Type="http://schemas.openxmlformats.org/officeDocument/2006/relationships/tags" Target="../tags/tag112.xml" /><Relationship Id="rId5" Type="http://schemas.openxmlformats.org/officeDocument/2006/relationships/tags" Target="../tags/tag113.xml" /><Relationship Id="rId6" Type="http://schemas.openxmlformats.org/officeDocument/2006/relationships/slideMaster" Target="../slideMasters/slideMaster2.xml" /></Relationships>
</file>

<file path=ppt/slideLayouts/_rels/slideLayout2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14.xml" /><Relationship Id="rId2" Type="http://schemas.openxmlformats.org/officeDocument/2006/relationships/tags" Target="../tags/tag115.xml" /><Relationship Id="rId3" Type="http://schemas.openxmlformats.org/officeDocument/2006/relationships/tags" Target="../tags/tag116.xml" /><Relationship Id="rId4" Type="http://schemas.openxmlformats.org/officeDocument/2006/relationships/tags" Target="../tags/tag117.xml" /><Relationship Id="rId5" Type="http://schemas.openxmlformats.org/officeDocument/2006/relationships/tags" Target="../tags/tag118.xml" /><Relationship Id="rId6" Type="http://schemas.openxmlformats.org/officeDocument/2006/relationships/slideMaster" Target="../slideMasters/slideMaster2.xml" /></Relationships>
</file>

<file path=ppt/slideLayouts/_rels/slideLayout2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19.xml" /><Relationship Id="rId2" Type="http://schemas.openxmlformats.org/officeDocument/2006/relationships/tags" Target="../tags/tag120.xml" /><Relationship Id="rId3" Type="http://schemas.openxmlformats.org/officeDocument/2006/relationships/tags" Target="../tags/tag121.xml" /><Relationship Id="rId4" Type="http://schemas.openxmlformats.org/officeDocument/2006/relationships/tags" Target="../tags/tag122.xml" /><Relationship Id="rId5" Type="http://schemas.openxmlformats.org/officeDocument/2006/relationships/tags" Target="../tags/tag123.xml" /><Relationship Id="rId6" Type="http://schemas.openxmlformats.org/officeDocument/2006/relationships/slideMaster" Target="../slideMasters/slideMaster2.xml" /></Relationships>
</file>

<file path=ppt/slideLayouts/_rels/slideLayout2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24.xml" /><Relationship Id="rId2" Type="http://schemas.openxmlformats.org/officeDocument/2006/relationships/tags" Target="../tags/tag125.xml" /><Relationship Id="rId3" Type="http://schemas.openxmlformats.org/officeDocument/2006/relationships/tags" Target="../tags/tag126.xml" /><Relationship Id="rId4" Type="http://schemas.openxmlformats.org/officeDocument/2006/relationships/tags" Target="../tags/tag127.xml" /><Relationship Id="rId5" Type="http://schemas.openxmlformats.org/officeDocument/2006/relationships/tags" Target="../tags/tag128.xml" /><Relationship Id="rId6" Type="http://schemas.openxmlformats.org/officeDocument/2006/relationships/slideMaster" Target="../slideMasters/slideMaster2.xml" /></Relationships>
</file>

<file path=ppt/slideLayouts/_rels/slideLayout2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29.xml" /><Relationship Id="rId2" Type="http://schemas.openxmlformats.org/officeDocument/2006/relationships/tags" Target="../tags/tag130.xml" /><Relationship Id="rId3" Type="http://schemas.openxmlformats.org/officeDocument/2006/relationships/tags" Target="../tags/tag131.xml" /><Relationship Id="rId4" Type="http://schemas.openxmlformats.org/officeDocument/2006/relationships/tags" Target="../tags/tag132.xml" /><Relationship Id="rId5" Type="http://schemas.openxmlformats.org/officeDocument/2006/relationships/tags" Target="../tags/tag133.xml" /><Relationship Id="rId6" Type="http://schemas.openxmlformats.org/officeDocument/2006/relationships/slideMaster" Target="../slideMasters/slideMaster2.xml" /></Relationships>
</file>

<file path=ppt/slideLayouts/_rels/slideLayout3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34.xml" /><Relationship Id="rId2" Type="http://schemas.openxmlformats.org/officeDocument/2006/relationships/tags" Target="../tags/tag135.xml" /><Relationship Id="rId3" Type="http://schemas.openxmlformats.org/officeDocument/2006/relationships/tags" Target="../tags/tag136.xml" /><Relationship Id="rId4" Type="http://schemas.openxmlformats.org/officeDocument/2006/relationships/tags" Target="../tags/tag137.xml" /><Relationship Id="rId5" Type="http://schemas.openxmlformats.org/officeDocument/2006/relationships/tags" Target="../tags/tag138.xml" /><Relationship Id="rId6" Type="http://schemas.openxmlformats.org/officeDocument/2006/relationships/slideMaster" Target="../slideMasters/slideMaster2.xml" /></Relationships>
</file>

<file path=ppt/slideLayouts/_rels/slideLayout3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39.xml" /><Relationship Id="rId2" Type="http://schemas.openxmlformats.org/officeDocument/2006/relationships/slideMaster" Target="../slideMasters/slideMaster2.xml" /></Relationships>
</file>

<file path=ppt/slideLayouts/_rels/slideLayout3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40.xml" /><Relationship Id="rId2" Type="http://schemas.openxmlformats.org/officeDocument/2006/relationships/slideMaster" Target="../slideMasters/slideMaster2.xml" /></Relationships>
</file>

<file path=ppt/slideLayouts/_rels/slideLayout3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41.xml" /><Relationship Id="rId2" Type="http://schemas.openxmlformats.org/officeDocument/2006/relationships/slideMaster" Target="../slideMasters/slideMaster2.xml" /></Relationships>
</file>

<file path=ppt/slideLayouts/_rels/slideLayout3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42.xml" /><Relationship Id="rId2" Type="http://schemas.openxmlformats.org/officeDocument/2006/relationships/slideMaster" Target="../slideMasters/slideMaster2.xml" /></Relationships>
</file>

<file path=ppt/slideLayouts/_rels/slideLayout3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43.xml" /><Relationship Id="rId2" Type="http://schemas.openxmlformats.org/officeDocument/2006/relationships/slideMaster" Target="../slideMasters/slideMaster2.xml" /></Relationships>
</file>

<file path=ppt/slideLayouts/_rels/slideLayout3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44.xml" /><Relationship Id="rId2" Type="http://schemas.openxmlformats.org/officeDocument/2006/relationships/slideMaster" Target="../slideMasters/slideMaster2.xml" /></Relationships>
</file>

<file path=ppt/slideLayouts/_rels/slideLayout3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45.xml" /><Relationship Id="rId2" Type="http://schemas.openxmlformats.org/officeDocument/2006/relationships/slideMaster" Target="../slideMasters/slideMaster2.xml" /></Relationships>
</file>

<file path=ppt/slideLayouts/_rels/slideLayout3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46.xml" /><Relationship Id="rId2" Type="http://schemas.openxmlformats.org/officeDocument/2006/relationships/slideMaster" Target="../slideMasters/slideMaster2.xml" /></Relationships>
</file>

<file path=ppt/slideLayouts/_rels/slideLayout3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47.xml" /><Relationship Id="rId2" Type="http://schemas.openxmlformats.org/officeDocument/2006/relationships/slideMaster" Target="../slideMasters/slideMaster2.xml" /></Relationships>
</file>

<file path=ppt/slideLayouts/_rels/slideLayout4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48.xml" /><Relationship Id="rId2" Type="http://schemas.openxmlformats.org/officeDocument/2006/relationships/slideMaster" Target="../slideMasters/slideMaster2.xml" /></Relationships>
</file>

<file path=ppt/slideLayouts/_rels/slideLayout4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49.xml" /><Relationship Id="rId2" Type="http://schemas.openxmlformats.org/officeDocument/2006/relationships/slideMaster" Target="../slideMasters/slideMaster2.xml" /></Relationships>
</file>

<file path=ppt/slideLayouts/_rels/slideLayout4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50.xml" /><Relationship Id="rId2" Type="http://schemas.openxmlformats.org/officeDocument/2006/relationships/slideMaster" Target="../slideMasters/slideMaster2.xml" /></Relationships>
</file>

<file path=ppt/slideLayouts/_rels/slideLayout4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51.xml" /><Relationship Id="rId2" Type="http://schemas.openxmlformats.org/officeDocument/2006/relationships/slideMaster" Target="../slideMasters/slideMaster2.xml" /></Relationships>
</file>

<file path=ppt/slideLayouts/_rels/slideLayout4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52.xml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  <p:custDataLst>
              <p:tags r:id="rId4"/>
            </p:custDataLst>
          </p:nvPr>
        </p:nvSpPr>
        <p:spPr/>
        <p:txBody>
          <a:bodyPr/>
          <a:lstStyle/>
          <a:p>
            <a:fld id="{804D1F33-115B-446C-A934-52A91726B3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  <p:custDataLst>
              <p:tags r:id="rId5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  <p:custDataLst>
              <p:tags r:id="rId6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  <p:custDataLst>
              <p:tags r:id="rId4"/>
            </p:custDataLst>
          </p:nvPr>
        </p:nvSpPr>
        <p:spPr/>
        <p:txBody>
          <a:bodyPr/>
          <a:lstStyle/>
          <a:p>
            <a:fld id="{5B9D6E00-6CB8-4D9E-BF3B-412E753368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  <p:custDataLst>
              <p:tags r:id="rId5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  <p:custDataLst>
              <p:tags r:id="rId6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  <p:custDataLst>
              <p:tags r:id="rId4"/>
            </p:custDataLst>
          </p:nvPr>
        </p:nvSpPr>
        <p:spPr/>
        <p:txBody>
          <a:bodyPr/>
          <a:lstStyle/>
          <a:p>
            <a:fld id="{7F606E71-8274-4EC2-BDAE-AAAB3B4660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  <p:custDataLst>
              <p:tags r:id="rId5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  <p:custDataLst>
              <p:tags r:id="rId6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  <p:custDataLst>
              <p:tags r:id="rId3"/>
            </p:custDataLst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  <p:custDataLst>
              <p:tags r:id="rId4"/>
            </p:custDataLst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  <p:custDataLst>
              <p:tags r:id="rId5"/>
            </p:custDataLst>
          </p:nvPr>
        </p:nvSpPr>
        <p:spPr/>
        <p:txBody>
          <a:bodyPr/>
          <a:lstStyle/>
          <a:p>
            <a:fld id="{A7691B08-E623-440D-B6B3-68E8126BCC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  <p:custDataLst>
              <p:tags r:id="rId6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  <p:custDataLst>
              <p:tags r:id="rId7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  <p:custDataLst>
              <p:tags r:id="rId4"/>
            </p:custDataLst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  <p:custDataLst>
              <p:tags r:id="rId5"/>
            </p:custDataLst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  <p:custDataLst>
              <p:tags r:id="rId6"/>
            </p:custDataLst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  <p:custDataLst>
              <p:tags r:id="rId7"/>
            </p:custDataLst>
          </p:nvPr>
        </p:nvSpPr>
        <p:spPr/>
        <p:txBody>
          <a:bodyPr/>
          <a:lstStyle/>
          <a:p>
            <a:fld id="{ACAE7E46-F976-45E9-8DE3-2F569390C6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  <p:custDataLst>
              <p:tags r:id="rId8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  <p:custDataLst>
              <p:tags r:id="rId9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  <p:custDataLst>
              <p:tags r:id="rId3"/>
            </p:custDataLst>
          </p:nvPr>
        </p:nvSpPr>
        <p:spPr/>
        <p:txBody>
          <a:bodyPr/>
          <a:lstStyle/>
          <a:p>
            <a:fld id="{D184C9A0-4D7C-4014-9789-851E1C6D50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  <p:custDataLst>
              <p:tags r:id="rId4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  <p:custDataLst>
              <p:tags r:id="rId5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  <p:custDataLst>
              <p:tags r:id="rId2"/>
            </p:custDataLst>
          </p:nvPr>
        </p:nvSpPr>
        <p:spPr/>
        <p:txBody>
          <a:bodyPr/>
          <a:lstStyle/>
          <a:p>
            <a:fld id="{411FEC46-0FA9-4990-9428-2E3D084E07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  <p:custDataLst>
              <p:tags r:id="rId3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  <p:custDataLst>
              <p:tags r:id="rId4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  <p:custDataLst>
              <p:tags r:id="rId3"/>
            </p:custDataLst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  <p:custDataLst>
              <p:tags r:id="rId4"/>
            </p:custDataLst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  <p:custDataLst>
              <p:tags r:id="rId5"/>
            </p:custDataLst>
          </p:nvPr>
        </p:nvSpPr>
        <p:spPr/>
        <p:txBody>
          <a:bodyPr/>
          <a:lstStyle/>
          <a:p>
            <a:fld id="{41DF573E-76C1-40C5-8372-CA7819FF6A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  <p:custDataLst>
              <p:tags r:id="rId6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  <p:custDataLst>
              <p:tags r:id="rId7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  <p:custDataLst>
              <p:tags r:id="rId3"/>
            </p:custDataLst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  <p:custDataLst>
              <p:tags r:id="rId4"/>
            </p:custDataLst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  <p:custDataLst>
              <p:tags r:id="rId5"/>
            </p:custDataLst>
          </p:nvPr>
        </p:nvSpPr>
        <p:spPr/>
        <p:txBody>
          <a:bodyPr/>
          <a:lstStyle/>
          <a:p>
            <a:fld id="{F01492CB-2BF8-45B7-B7A9-D5029A8176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  <p:custDataLst>
              <p:tags r:id="rId6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  <p:custDataLst>
              <p:tags r:id="rId7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  <p:custDataLst>
              <p:tags r:id="rId3"/>
            </p:custDataLst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  <p:custDataLst>
              <p:tags r:id="rId4"/>
            </p:custDataLst>
          </p:nvPr>
        </p:nvSpPr>
        <p:spPr/>
        <p:txBody>
          <a:bodyPr/>
          <a:lstStyle/>
          <a:p>
            <a:fld id="{7C66C214-DBB5-4AD0-936C-B3CE9F82E2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  <p:custDataLst>
              <p:tags r:id="rId5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  <p:custDataLst>
              <p:tags r:id="rId6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  <p:custDataLst>
              <p:tags r:id="rId2"/>
            </p:custDataLst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  <p:custDataLst>
              <p:tags r:id="rId3"/>
            </p:custDataLst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  <p:custDataLst>
              <p:tags r:id="rId4"/>
            </p:custDataLst>
          </p:nvPr>
        </p:nvSpPr>
        <p:spPr/>
        <p:txBody>
          <a:bodyPr/>
          <a:lstStyle/>
          <a:p>
            <a:fld id="{4AC4BDE5-7BEA-49FE-8905-99E718142A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  <p:custDataLst>
              <p:tags r:id="rId5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  <p:custDataLst>
              <p:tags r:id="rId6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</p:spTree>
  </p:cSld>
  <p:clrMapOvr>
    <a:masterClrMapping/>
  </p:clrMapOvr>
  <p:transition spd="slow">
    <p:wipe/>
  </p:transition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</p:spTree>
  </p:cSld>
  <p:clrMapOvr>
    <a:masterClrMapping/>
  </p:clrMapOvr>
  <p:transition spd="slow">
    <p:wipe/>
  </p:transition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自定义版式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</p:spTree>
  </p:cSld>
  <p:clrMapOvr>
    <a:masterClrMapping/>
  </p:clrMapOvr>
  <p:transition spd="slow">
    <p:wipe/>
  </p:transition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_自定义版式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</p:spTree>
  </p:cSld>
  <p:clrMapOvr>
    <a:masterClrMapping/>
  </p:clrMapOvr>
  <p:transition spd="slow">
    <p:wipe/>
  </p:transition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2_自定义版式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</p:spTree>
  </p:cSld>
  <p:clrMapOvr>
    <a:masterClrMapping/>
  </p:clrMapOvr>
  <p:transition spd="slow">
    <p:wipe/>
  </p:transition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3_自定义版式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</p:spTree>
  </p:cSld>
  <p:clrMapOvr>
    <a:masterClrMapping/>
  </p:clrMapOvr>
  <p:transition spd="slow">
    <p:wipe/>
  </p:transition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4_自定义版式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</p:spTree>
  </p:cSld>
  <p:clrMapOvr>
    <a:masterClrMapping/>
  </p:clrMapOvr>
  <p:transition spd="slow">
    <p:wipe/>
  </p:transition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5_自定义版式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</p:spTree>
  </p:cSld>
  <p:clrMapOvr>
    <a:masterClrMapping/>
  </p:clrMapOvr>
  <p:transition spd="slow">
    <p:wipe/>
  </p:transition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6_自定义版式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38200" y="365125"/>
            <a:ext cx="10515600" cy="1325563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263DB197-84B0-484E-9C0F-88358ECCB797}" type="datetimeFigureOut">
              <a:rPr lang="zh-CN" altLang="en-US" smtClean="0"/>
              <a:t>2024/3/7</a:t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E077DA78-E013-4A8C-AD75-63A150561B10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 spd="slow">
    <p:wipe/>
  </p:transition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7_自定义版式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38200" y="365125"/>
            <a:ext cx="10515600" cy="1325563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263DB197-84B0-484E-9C0F-88358ECCB797}" type="datetimeFigureOut">
              <a:rPr lang="zh-CN" altLang="en-US" smtClean="0"/>
              <a:t>2024/3/7</a:t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E077DA78-E013-4A8C-AD75-63A150561B10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 spd="slow">
    <p:wipe/>
  </p:transition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8_自定义版式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38200" y="365125"/>
            <a:ext cx="10515600" cy="1325563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263DB197-84B0-484E-9C0F-88358ECCB797}" type="datetimeFigureOut">
              <a:rPr lang="zh-CN" altLang="en-US" smtClean="0"/>
              <a:t>2024/3/7</a:t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E077DA78-E013-4A8C-AD75-63A150561B10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 spd="slow">
    <p:wipe/>
  </p:transition>
  <p:timing/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9_自定义版式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38200" y="365125"/>
            <a:ext cx="10515600" cy="1325563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263DB197-84B0-484E-9C0F-88358ECCB797}" type="datetimeFigureOut">
              <a:rPr lang="zh-CN" altLang="en-US" smtClean="0"/>
              <a:t>2024/3/7</a:t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E077DA78-E013-4A8C-AD75-63A150561B10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 spd="slow">
    <p:wipe/>
  </p:transition>
  <p:timing/>
</p:sldLayout>
</file>

<file path=ppt/slideLayouts/slideLayout2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0_自定义版式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38200" y="365125"/>
            <a:ext cx="10515600" cy="1325563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263DB197-84B0-484E-9C0F-88358ECCB797}" type="datetimeFigureOut">
              <a:rPr lang="zh-CN" altLang="en-US" smtClean="0"/>
              <a:t>2024/3/7</a:t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E077DA78-E013-4A8C-AD75-63A150561B10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 spd="slow">
    <p:wipe/>
  </p:transition>
  <p:timing/>
</p:sldLayout>
</file>

<file path=ppt/slideLayouts/slideLayout2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1_自定义版式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38200" y="365125"/>
            <a:ext cx="10515600" cy="1325563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263DB197-84B0-484E-9C0F-88358ECCB797}" type="datetimeFigureOut">
              <a:rPr lang="zh-CN" altLang="en-US" smtClean="0"/>
              <a:t>2024/3/7</a:t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E077DA78-E013-4A8C-AD75-63A150561B10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 spd="slow">
    <p:wipe/>
  </p:transition>
  <p:timing/>
</p:sldLayout>
</file>

<file path=ppt/slideLayouts/slideLayout2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2_自定义版式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38200" y="365125"/>
            <a:ext cx="10515600" cy="1325563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263DB197-84B0-484E-9C0F-88358ECCB797}" type="datetimeFigureOut">
              <a:rPr lang="zh-CN" altLang="en-US" smtClean="0"/>
              <a:t>2024/3/7</a:t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E077DA78-E013-4A8C-AD75-63A150561B10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 spd="slow">
    <p:wipe/>
  </p:transition>
  <p:timing/>
</p:sldLayout>
</file>

<file path=ppt/slideLayouts/slideLayout2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3_自定义版式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38200" y="365125"/>
            <a:ext cx="10515600" cy="1325563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263DB197-84B0-484E-9C0F-88358ECCB797}" type="datetimeFigureOut">
              <a:rPr lang="zh-CN" altLang="en-US" smtClean="0"/>
              <a:t>2024/3/7</a:t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E077DA78-E013-4A8C-AD75-63A150561B10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 spd="slow">
    <p:wipe/>
  </p:transition>
  <p:timing/>
</p:sldLayout>
</file>

<file path=ppt/slideLayouts/slideLayout2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4_自定义版式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38200" y="365125"/>
            <a:ext cx="10515600" cy="1325563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263DB197-84B0-484E-9C0F-88358ECCB797}" type="datetimeFigureOut">
              <a:rPr lang="zh-CN" altLang="en-US" smtClean="0"/>
              <a:t>2024/3/7</a:t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E077DA78-E013-4A8C-AD75-63A150561B10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 spd="slow">
    <p:wipe/>
  </p:transition>
  <p:timing/>
</p:sldLayout>
</file>

<file path=ppt/slideLayouts/slideLayout2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5_自定义版式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38200" y="365125"/>
            <a:ext cx="10515600" cy="1325563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263DB197-84B0-484E-9C0F-88358ECCB797}" type="datetimeFigureOut">
              <a:rPr lang="zh-CN" altLang="en-US" smtClean="0"/>
              <a:t>2024/3/7</a:t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E077DA78-E013-4A8C-AD75-63A150561B10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 spd="slow">
    <p:wipe/>
  </p:transition>
  <p:timing/>
</p:sldLayout>
</file>

<file path=ppt/slideLayouts/slideLayout3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6_自定义版式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38200" y="365125"/>
            <a:ext cx="10515600" cy="1325563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263DB197-84B0-484E-9C0F-88358ECCB797}" type="datetimeFigureOut">
              <a:rPr lang="zh-CN" altLang="en-US" smtClean="0"/>
              <a:t>2024/3/7</a:t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E077DA78-E013-4A8C-AD75-63A150561B10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 spd="slow">
    <p:wipe/>
  </p:transition>
  <p:timing/>
</p:sldLayout>
</file>

<file path=ppt/slideLayouts/slideLayout3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7_自定义版式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</p:spTree>
  </p:cSld>
  <p:clrMapOvr>
    <a:masterClrMapping/>
  </p:clrMapOvr>
  <p:transition spd="slow">
    <p:wipe/>
  </p:transition>
  <p:timing/>
</p:sldLayout>
</file>

<file path=ppt/slideLayouts/slideLayout3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8_自定义版式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</p:spTree>
  </p:cSld>
  <p:clrMapOvr>
    <a:masterClrMapping/>
  </p:clrMapOvr>
  <p:transition spd="slow">
    <p:wipe/>
  </p:transition>
  <p:timing/>
</p:sldLayout>
</file>

<file path=ppt/slideLayouts/slideLayout3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9_自定义版式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</p:spTree>
  </p:cSld>
  <p:clrMapOvr>
    <a:masterClrMapping/>
  </p:clrMapOvr>
  <p:transition spd="slow">
    <p:wipe/>
  </p:transition>
  <p:timing/>
</p:sldLayout>
</file>

<file path=ppt/slideLayouts/slideLayout3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20_自定义版式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</p:spTree>
  </p:cSld>
  <p:clrMapOvr>
    <a:masterClrMapping/>
  </p:clrMapOvr>
  <p:transition spd="slow">
    <p:wipe/>
  </p:transition>
  <p:timing/>
</p:sldLayout>
</file>

<file path=ppt/slideLayouts/slideLayout3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21_自定义版式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</p:spTree>
  </p:cSld>
  <p:clrMapOvr>
    <a:masterClrMapping/>
  </p:clrMapOvr>
  <p:transition spd="slow">
    <p:wipe/>
  </p:transition>
  <p:timing/>
</p:sldLayout>
</file>

<file path=ppt/slideLayouts/slideLayout3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22_自定义版式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</p:spTree>
  </p:cSld>
  <p:clrMapOvr>
    <a:masterClrMapping/>
  </p:clrMapOvr>
  <p:transition spd="slow">
    <p:wipe/>
  </p:transition>
  <p:timing/>
</p:sldLayout>
</file>

<file path=ppt/slideLayouts/slideLayout3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23_自定义版式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</p:spTree>
  </p:cSld>
  <p:clrMapOvr>
    <a:masterClrMapping/>
  </p:clrMapOvr>
  <p:transition spd="slow">
    <p:wipe/>
  </p:transition>
  <p:timing/>
</p:sldLayout>
</file>

<file path=ppt/slideLayouts/slideLayout3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24_自定义版式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</p:spTree>
  </p:cSld>
  <p:clrMapOvr>
    <a:masterClrMapping/>
  </p:clrMapOvr>
  <p:transition spd="slow">
    <p:wipe/>
  </p:transition>
  <p:timing/>
</p:sldLayout>
</file>

<file path=ppt/slideLayouts/slideLayout3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25_自定义版式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</p:spTree>
  </p:cSld>
  <p:clrMapOvr>
    <a:masterClrMapping/>
  </p:clrMapOvr>
  <p:transition spd="slow">
    <p:wipe/>
  </p:transition>
  <p:timing/>
</p:sldLayout>
</file>

<file path=ppt/slideLayouts/slideLayout4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26_自定义版式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</p:spTree>
  </p:cSld>
  <p:clrMapOvr>
    <a:masterClrMapping/>
  </p:clrMapOvr>
  <p:transition spd="slow">
    <p:wipe/>
  </p:transition>
  <p:timing/>
</p:sldLayout>
</file>

<file path=ppt/slideLayouts/slideLayout4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27_自定义版式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</p:spTree>
  </p:cSld>
  <p:clrMapOvr>
    <a:masterClrMapping/>
  </p:clrMapOvr>
  <p:transition spd="slow">
    <p:wipe/>
  </p:transition>
  <p:timing/>
</p:sldLayout>
</file>

<file path=ppt/slideLayouts/slideLayout4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28_自定义版式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</p:spTree>
  </p:cSld>
  <p:clrMapOvr>
    <a:masterClrMapping/>
  </p:clrMapOvr>
  <p:transition spd="slow">
    <p:wipe/>
  </p:transition>
  <p:timing/>
</p:sldLayout>
</file>

<file path=ppt/slideLayouts/slideLayout4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29_自定义版式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</p:spTree>
  </p:cSld>
  <p:clrMapOvr>
    <a:masterClrMapping/>
  </p:clrMapOvr>
  <p:transition spd="slow">
    <p:wipe/>
  </p:transition>
  <p:timing/>
</p:sldLayout>
</file>

<file path=ppt/slideLayouts/slideLayout4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userDrawn="1">
  <p:cSld name="节标题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</p:spTree>
    <p:extLst>
      <p:ext uri="{BB962C8B-B14F-4D97-AF65-F5344CB8AC3E}">
        <p14:creationId xmlns:p14="http://schemas.microsoft.com/office/powerpoint/2010/main" val="1884877813"/>
      </p:ext>
    </p:extLst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ags" Target="../tags/tag70.xml" /><Relationship Id="rId13" Type="http://schemas.openxmlformats.org/officeDocument/2006/relationships/tags" Target="../tags/tag71.xml" /><Relationship Id="rId14" Type="http://schemas.openxmlformats.org/officeDocument/2006/relationships/tags" Target="../tags/tag72.xml" /><Relationship Id="rId15" Type="http://schemas.openxmlformats.org/officeDocument/2006/relationships/tags" Target="../tags/tag73.xml" /><Relationship Id="rId16" Type="http://schemas.openxmlformats.org/officeDocument/2006/relationships/tags" Target="../tags/tag74.xml" /><Relationship Id="rId17" Type="http://schemas.openxmlformats.org/officeDocument/2006/relationships/tags" Target="../tags/tag75.xml" /><Relationship Id="rId18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slideLayout" Target="../slideLayouts/slideLayout24.xml" /><Relationship Id="rId14" Type="http://schemas.openxmlformats.org/officeDocument/2006/relationships/slideLayout" Target="../slideLayouts/slideLayout25.xml" /><Relationship Id="rId15" Type="http://schemas.openxmlformats.org/officeDocument/2006/relationships/slideLayout" Target="../slideLayouts/slideLayout26.xml" /><Relationship Id="rId16" Type="http://schemas.openxmlformats.org/officeDocument/2006/relationships/slideLayout" Target="../slideLayouts/slideLayout27.xml" /><Relationship Id="rId17" Type="http://schemas.openxmlformats.org/officeDocument/2006/relationships/slideLayout" Target="../slideLayouts/slideLayout28.xml" /><Relationship Id="rId18" Type="http://schemas.openxmlformats.org/officeDocument/2006/relationships/slideLayout" Target="../slideLayouts/slideLayout29.xml" /><Relationship Id="rId19" Type="http://schemas.openxmlformats.org/officeDocument/2006/relationships/slideLayout" Target="../slideLayouts/slideLayout30.xml" /><Relationship Id="rId2" Type="http://schemas.openxmlformats.org/officeDocument/2006/relationships/slideLayout" Target="../slideLayouts/slideLayout13.xml" /><Relationship Id="rId20" Type="http://schemas.openxmlformats.org/officeDocument/2006/relationships/slideLayout" Target="../slideLayouts/slideLayout31.xml" /><Relationship Id="rId21" Type="http://schemas.openxmlformats.org/officeDocument/2006/relationships/slideLayout" Target="../slideLayouts/slideLayout32.xml" /><Relationship Id="rId22" Type="http://schemas.openxmlformats.org/officeDocument/2006/relationships/slideLayout" Target="../slideLayouts/slideLayout33.xml" /><Relationship Id="rId23" Type="http://schemas.openxmlformats.org/officeDocument/2006/relationships/slideLayout" Target="../slideLayouts/slideLayout34.xml" /><Relationship Id="rId24" Type="http://schemas.openxmlformats.org/officeDocument/2006/relationships/slideLayout" Target="../slideLayouts/slideLayout35.xml" /><Relationship Id="rId25" Type="http://schemas.openxmlformats.org/officeDocument/2006/relationships/slideLayout" Target="../slideLayouts/slideLayout36.xml" /><Relationship Id="rId26" Type="http://schemas.openxmlformats.org/officeDocument/2006/relationships/slideLayout" Target="../slideLayouts/slideLayout37.xml" /><Relationship Id="rId27" Type="http://schemas.openxmlformats.org/officeDocument/2006/relationships/slideLayout" Target="../slideLayouts/slideLayout38.xml" /><Relationship Id="rId28" Type="http://schemas.openxmlformats.org/officeDocument/2006/relationships/slideLayout" Target="../slideLayouts/slideLayout39.xml" /><Relationship Id="rId29" Type="http://schemas.openxmlformats.org/officeDocument/2006/relationships/slideLayout" Target="../slideLayouts/slideLayout40.xml" /><Relationship Id="rId3" Type="http://schemas.openxmlformats.org/officeDocument/2006/relationships/slideLayout" Target="../slideLayouts/slideLayout14.xml" /><Relationship Id="rId30" Type="http://schemas.openxmlformats.org/officeDocument/2006/relationships/slideLayout" Target="../slideLayouts/slideLayout41.xml" /><Relationship Id="rId31" Type="http://schemas.openxmlformats.org/officeDocument/2006/relationships/slideLayout" Target="../slideLayouts/slideLayout42.xml" /><Relationship Id="rId32" Type="http://schemas.openxmlformats.org/officeDocument/2006/relationships/slideLayout" Target="../slideLayouts/slideLayout43.xml" /><Relationship Id="rId33" Type="http://schemas.openxmlformats.org/officeDocument/2006/relationships/slideLayout" Target="../slideLayouts/slideLayout44.xml" /><Relationship Id="rId34" Type="http://schemas.openxmlformats.org/officeDocument/2006/relationships/tags" Target="../tags/tag153.xml" /><Relationship Id="rId35" Type="http://schemas.openxmlformats.org/officeDocument/2006/relationships/image" Target="../media/image1.png" /><Relationship Id="rId36" Type="http://schemas.openxmlformats.org/officeDocument/2006/relationships/tags" Target="../tags/tag154.xml" /><Relationship Id="rId37" Type="http://schemas.openxmlformats.org/officeDocument/2006/relationships/tags" Target="../tags/tag155.xml" /><Relationship Id="rId38" Type="http://schemas.openxmlformats.org/officeDocument/2006/relationships/image" Target="file:///D:\qq&#25991;&#20214;\712321467\Image\C2C\Image2\%7b75232B38-A165-1FB7-499C-2E1C792CACB5%7d.png" TargetMode="External" /><Relationship Id="rId39" Type="http://schemas.openxmlformats.org/officeDocument/2006/relationships/image" Target="../media/image2.png" /><Relationship Id="rId4" Type="http://schemas.openxmlformats.org/officeDocument/2006/relationships/slideLayout" Target="../slideLayouts/slideLayout15.xml" /><Relationship Id="rId40" Type="http://schemas.openxmlformats.org/officeDocument/2006/relationships/tags" Target="../tags/tag156.xml" /><Relationship Id="rId41" Type="http://schemas.openxmlformats.org/officeDocument/2006/relationships/theme" Target="../theme/theme2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>
          <p:custDataLst>
            <p:tags r:id="rId12"/>
          </p:custDataLst>
        </p:nvPr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  <p:custDataLst>
              <p:tags r:id="rId13"/>
            </p:custDataLst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  <p:custDataLst>
              <p:tags r:id="rId14"/>
            </p:custDataLst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  <p:custDataLst>
              <p:tags r:id="rId15"/>
            </p:custDataLst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  <p:custDataLst>
              <p:tags r:id="rId16"/>
            </p:custDataLst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  <p:custDataLst>
              <p:tags r:id="rId17"/>
            </p:custDataLst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>
          <p:custDataLst>
            <p:tags r:id="rId34"/>
          </p:custDataLst>
        </p:nvPr>
      </p:nvGrpSpPr>
      <p:grpSpPr>
        <a:xfrm>
          <a:off x="0" y="0"/>
          <a:ext cx="0" cy="0"/>
        </a:xfrm>
      </p:grpSpPr>
      <p:pic>
        <p:nvPicPr>
          <p:cNvPr id="3" name="图片 2"/>
          <p:cNvPicPr>
            <a:picLocks noChangeAspect="1"/>
          </p:cNvPicPr>
          <p:nvPr userDrawn="1">
            <p:custDataLst>
              <p:tags r:id="rId36"/>
            </p:custDataLst>
          </p:nvPr>
        </p:nvPicPr>
        <p:blipFill>
          <a:blip r:embed="rId35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圆角矩形 1"/>
          <p:cNvSpPr/>
          <p:nvPr userDrawn="1">
            <p:custDataLst>
              <p:tags r:id="rId37"/>
            </p:custDataLst>
          </p:nvPr>
        </p:nvSpPr>
        <p:spPr>
          <a:xfrm>
            <a:off x="312420" y="357505"/>
            <a:ext cx="11567160" cy="6143625"/>
          </a:xfrm>
          <a:prstGeom prst="roundRect">
            <a:avLst/>
          </a:prstGeom>
          <a:solidFill>
            <a:schemeClr val="bg1">
              <a:alpha val="69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1800"/>
          </a:p>
        </p:txBody>
      </p:sp>
      <p:pic>
        <p:nvPicPr>
          <p:cNvPr id="4" name="图片 1073743875" descr="学科网 zxxk.com" title=""/>
          <p:cNvPicPr>
            <a:picLocks noChangeAspect="1"/>
          </p:cNvPicPr>
          <p:nvPr>
            <p:custDataLst>
              <p:tags r:id="rId40"/>
            </p:custDataLst>
          </p:nvPr>
        </p:nvPicPr>
        <p:blipFill>
          <a:blip r:embed="rId39" r:link="rId38"/>
          <a:stretch>
            <a:fillRect/>
          </a:stretch>
        </p:blipFill>
        <p:spPr>
          <a:xfrm>
            <a:off x="838200" y="365125"/>
            <a:ext cx="9525" cy="9525"/>
          </a:xfrm>
          <a:prstGeom prst="rect">
            <a:avLst/>
          </a:prstGeom>
          <a:noFill/>
          <a:ln>
            <a:noFill/>
            <a:miter lim="800000"/>
          </a:ln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  <p:sldLayoutId id="2147483671" r:id="rId12"/>
    <p:sldLayoutId id="2147483672" r:id="rId13"/>
    <p:sldLayoutId id="2147483673" r:id="rId14"/>
    <p:sldLayoutId id="2147483674" r:id="rId15"/>
    <p:sldLayoutId id="2147483675" r:id="rId16"/>
    <p:sldLayoutId id="2147483676" r:id="rId17"/>
    <p:sldLayoutId id="2147483677" r:id="rId18"/>
    <p:sldLayoutId id="2147483678" r:id="rId19"/>
    <p:sldLayoutId id="2147483679" r:id="rId20"/>
    <p:sldLayoutId id="2147483680" r:id="rId21"/>
    <p:sldLayoutId id="2147483681" r:id="rId22"/>
    <p:sldLayoutId id="2147483682" r:id="rId23"/>
    <p:sldLayoutId id="2147483683" r:id="rId24"/>
    <p:sldLayoutId id="2147483684" r:id="rId25"/>
    <p:sldLayoutId id="2147483685" r:id="rId26"/>
    <p:sldLayoutId id="2147483686" r:id="rId27"/>
    <p:sldLayoutId id="2147483687" r:id="rId28"/>
    <p:sldLayoutId id="2147483688" r:id="rId29"/>
    <p:sldLayoutId id="2147483689" r:id="rId30"/>
    <p:sldLayoutId id="2147483690" r:id="rId31"/>
    <p:sldLayoutId id="2147483691" r:id="rId32"/>
    <p:sldLayoutId id="2147483692" r:id="rId33"/>
  </p:sldLayoutIdLst>
  <p:transition spd="slow">
    <p:wipe/>
  </p:transition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tags" Target="../tags/tag171.xml" /><Relationship Id="rId11" Type="http://schemas.openxmlformats.org/officeDocument/2006/relationships/tags" Target="../tags/tag172.xml" /><Relationship Id="rId12" Type="http://schemas.openxmlformats.org/officeDocument/2006/relationships/tags" Target="../tags/tag173.xml" /><Relationship Id="rId13" Type="http://schemas.openxmlformats.org/officeDocument/2006/relationships/tags" Target="../tags/tag174.xml" /><Relationship Id="rId14" Type="http://schemas.openxmlformats.org/officeDocument/2006/relationships/tags" Target="../tags/tag175.xml" /><Relationship Id="rId15" Type="http://schemas.openxmlformats.org/officeDocument/2006/relationships/tags" Target="../tags/tag176.xml" /><Relationship Id="rId2" Type="http://schemas.openxmlformats.org/officeDocument/2006/relationships/tags" Target="../tags/tag164.xml" /><Relationship Id="rId3" Type="http://schemas.openxmlformats.org/officeDocument/2006/relationships/image" Target="../media/image3.png" /><Relationship Id="rId4" Type="http://schemas.openxmlformats.org/officeDocument/2006/relationships/tags" Target="../tags/tag165.xml" /><Relationship Id="rId5" Type="http://schemas.openxmlformats.org/officeDocument/2006/relationships/tags" Target="../tags/tag166.xml" /><Relationship Id="rId6" Type="http://schemas.openxmlformats.org/officeDocument/2006/relationships/tags" Target="../tags/tag167.xml" /><Relationship Id="rId7" Type="http://schemas.openxmlformats.org/officeDocument/2006/relationships/tags" Target="../tags/tag168.xml" /><Relationship Id="rId8" Type="http://schemas.openxmlformats.org/officeDocument/2006/relationships/tags" Target="../tags/tag169.xml" /><Relationship Id="rId9" Type="http://schemas.openxmlformats.org/officeDocument/2006/relationships/tags" Target="../tags/tag170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5.xml" /><Relationship Id="rId11" Type="http://schemas.openxmlformats.org/officeDocument/2006/relationships/tags" Target="../tags/tag186.xml" /><Relationship Id="rId12" Type="http://schemas.openxmlformats.org/officeDocument/2006/relationships/tags" Target="../tags/tag187.xml" /><Relationship Id="rId13" Type="http://schemas.openxmlformats.org/officeDocument/2006/relationships/tags" Target="../tags/tag188.xml" /><Relationship Id="rId14" Type="http://schemas.openxmlformats.org/officeDocument/2006/relationships/tags" Target="../tags/tag189.xml" /><Relationship Id="rId15" Type="http://schemas.openxmlformats.org/officeDocument/2006/relationships/tags" Target="../tags/tag190.xml" /><Relationship Id="rId16" Type="http://schemas.openxmlformats.org/officeDocument/2006/relationships/tags" Target="../tags/tag191.xml" /><Relationship Id="rId17" Type="http://schemas.openxmlformats.org/officeDocument/2006/relationships/tags" Target="../tags/tag192.xml" /><Relationship Id="rId18" Type="http://schemas.openxmlformats.org/officeDocument/2006/relationships/tags" Target="../tags/tag193.xml" /><Relationship Id="rId19" Type="http://schemas.openxmlformats.org/officeDocument/2006/relationships/tags" Target="../tags/tag194.xml" /><Relationship Id="rId2" Type="http://schemas.openxmlformats.org/officeDocument/2006/relationships/tags" Target="../tags/tag177.xml" /><Relationship Id="rId20" Type="http://schemas.openxmlformats.org/officeDocument/2006/relationships/tags" Target="../tags/tag195.xml" /><Relationship Id="rId21" Type="http://schemas.openxmlformats.org/officeDocument/2006/relationships/tags" Target="../tags/tag196.xml" /><Relationship Id="rId22" Type="http://schemas.openxmlformats.org/officeDocument/2006/relationships/tags" Target="../tags/tag197.xml" /><Relationship Id="rId23" Type="http://schemas.openxmlformats.org/officeDocument/2006/relationships/tags" Target="../tags/tag198.xml" /><Relationship Id="rId24" Type="http://schemas.openxmlformats.org/officeDocument/2006/relationships/tags" Target="../tags/tag199.xml" /><Relationship Id="rId25" Type="http://schemas.openxmlformats.org/officeDocument/2006/relationships/tags" Target="../tags/tag200.xml" /><Relationship Id="rId26" Type="http://schemas.openxmlformats.org/officeDocument/2006/relationships/tags" Target="../tags/tag201.xml" /><Relationship Id="rId27" Type="http://schemas.openxmlformats.org/officeDocument/2006/relationships/tags" Target="../tags/tag202.xml" /><Relationship Id="rId28" Type="http://schemas.openxmlformats.org/officeDocument/2006/relationships/tags" Target="../tags/tag203.xml" /><Relationship Id="rId29" Type="http://schemas.openxmlformats.org/officeDocument/2006/relationships/tags" Target="../tags/tag204.xml" /><Relationship Id="rId3" Type="http://schemas.openxmlformats.org/officeDocument/2006/relationships/tags" Target="../tags/tag178.xml" /><Relationship Id="rId30" Type="http://schemas.openxmlformats.org/officeDocument/2006/relationships/tags" Target="../tags/tag205.xml" /><Relationship Id="rId31" Type="http://schemas.openxmlformats.org/officeDocument/2006/relationships/tags" Target="../tags/tag206.xml" /><Relationship Id="rId32" Type="http://schemas.openxmlformats.org/officeDocument/2006/relationships/tags" Target="../tags/tag207.xml" /><Relationship Id="rId33" Type="http://schemas.openxmlformats.org/officeDocument/2006/relationships/tags" Target="../tags/tag208.xml" /><Relationship Id="rId34" Type="http://schemas.openxmlformats.org/officeDocument/2006/relationships/tags" Target="../tags/tag209.xml" /><Relationship Id="rId35" Type="http://schemas.openxmlformats.org/officeDocument/2006/relationships/tags" Target="../tags/tag210.xml" /><Relationship Id="rId36" Type="http://schemas.openxmlformats.org/officeDocument/2006/relationships/tags" Target="../tags/tag211.xml" /><Relationship Id="rId37" Type="http://schemas.openxmlformats.org/officeDocument/2006/relationships/tags" Target="../tags/tag212.xml" /><Relationship Id="rId38" Type="http://schemas.openxmlformats.org/officeDocument/2006/relationships/tags" Target="../tags/tag213.xml" /><Relationship Id="rId39" Type="http://schemas.openxmlformats.org/officeDocument/2006/relationships/tags" Target="../tags/tag214.xml" /><Relationship Id="rId4" Type="http://schemas.openxmlformats.org/officeDocument/2006/relationships/tags" Target="../tags/tag179.xml" /><Relationship Id="rId40" Type="http://schemas.openxmlformats.org/officeDocument/2006/relationships/tags" Target="../tags/tag215.xml" /><Relationship Id="rId41" Type="http://schemas.openxmlformats.org/officeDocument/2006/relationships/tags" Target="../tags/tag216.xml" /><Relationship Id="rId42" Type="http://schemas.openxmlformats.org/officeDocument/2006/relationships/tags" Target="../tags/tag217.xml" /><Relationship Id="rId43" Type="http://schemas.openxmlformats.org/officeDocument/2006/relationships/tags" Target="../tags/tag218.xml" /><Relationship Id="rId5" Type="http://schemas.openxmlformats.org/officeDocument/2006/relationships/tags" Target="../tags/tag180.xml" /><Relationship Id="rId6" Type="http://schemas.openxmlformats.org/officeDocument/2006/relationships/tags" Target="../tags/tag181.xml" /><Relationship Id="rId7" Type="http://schemas.openxmlformats.org/officeDocument/2006/relationships/tags" Target="../tags/tag182.xml" /><Relationship Id="rId8" Type="http://schemas.openxmlformats.org/officeDocument/2006/relationships/tags" Target="../tags/tag183.xml" /><Relationship Id="rId9" Type="http://schemas.openxmlformats.org/officeDocument/2006/relationships/tags" Target="../tags/tag18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tags" Target="../tags/tag226.xml" /><Relationship Id="rId11" Type="http://schemas.openxmlformats.org/officeDocument/2006/relationships/tags" Target="../tags/tag227.xml" /><Relationship Id="rId12" Type="http://schemas.openxmlformats.org/officeDocument/2006/relationships/tags" Target="../tags/tag228.xml" /><Relationship Id="rId13" Type="http://schemas.openxmlformats.org/officeDocument/2006/relationships/tags" Target="../tags/tag229.xml" /><Relationship Id="rId14" Type="http://schemas.openxmlformats.org/officeDocument/2006/relationships/tags" Target="../tags/tag230.xml" /><Relationship Id="rId15" Type="http://schemas.openxmlformats.org/officeDocument/2006/relationships/tags" Target="../tags/tag231.xml" /><Relationship Id="rId2" Type="http://schemas.openxmlformats.org/officeDocument/2006/relationships/tags" Target="../tags/tag219.xml" /><Relationship Id="rId3" Type="http://schemas.openxmlformats.org/officeDocument/2006/relationships/image" Target="../media/image3.png" /><Relationship Id="rId4" Type="http://schemas.openxmlformats.org/officeDocument/2006/relationships/tags" Target="../tags/tag220.xml" /><Relationship Id="rId5" Type="http://schemas.openxmlformats.org/officeDocument/2006/relationships/tags" Target="../tags/tag221.xml" /><Relationship Id="rId6" Type="http://schemas.openxmlformats.org/officeDocument/2006/relationships/tags" Target="../tags/tag222.xml" /><Relationship Id="rId7" Type="http://schemas.openxmlformats.org/officeDocument/2006/relationships/tags" Target="../tags/tag223.xml" /><Relationship Id="rId8" Type="http://schemas.openxmlformats.org/officeDocument/2006/relationships/tags" Target="../tags/tag224.xml" /><Relationship Id="rId9" Type="http://schemas.openxmlformats.org/officeDocument/2006/relationships/tags" Target="../tags/tag225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40.xml" /><Relationship Id="rId11" Type="http://schemas.openxmlformats.org/officeDocument/2006/relationships/tags" Target="../tags/tag241.xml" /><Relationship Id="rId2" Type="http://schemas.openxmlformats.org/officeDocument/2006/relationships/tags" Target="../tags/tag232.xml" /><Relationship Id="rId3" Type="http://schemas.openxmlformats.org/officeDocument/2006/relationships/tags" Target="../tags/tag233.xml" /><Relationship Id="rId4" Type="http://schemas.openxmlformats.org/officeDocument/2006/relationships/tags" Target="../tags/tag234.xml" /><Relationship Id="rId5" Type="http://schemas.openxmlformats.org/officeDocument/2006/relationships/tags" Target="../tags/tag235.xml" /><Relationship Id="rId6" Type="http://schemas.openxmlformats.org/officeDocument/2006/relationships/tags" Target="../tags/tag236.xml" /><Relationship Id="rId7" Type="http://schemas.openxmlformats.org/officeDocument/2006/relationships/tags" Target="../tags/tag237.xml" /><Relationship Id="rId8" Type="http://schemas.openxmlformats.org/officeDocument/2006/relationships/tags" Target="../tags/tag238.xml" /><Relationship Id="rId9" Type="http://schemas.openxmlformats.org/officeDocument/2006/relationships/tags" Target="../tags/tag239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44.xml" /><Relationship Id="rId10" Type="http://schemas.openxmlformats.org/officeDocument/2006/relationships/tags" Target="../tags/tag251.xml" /><Relationship Id="rId11" Type="http://schemas.openxmlformats.org/officeDocument/2006/relationships/tags" Target="../tags/tag252.xml" /><Relationship Id="rId12" Type="http://schemas.openxmlformats.org/officeDocument/2006/relationships/tags" Target="../tags/tag253.xml" /><Relationship Id="rId13" Type="http://schemas.openxmlformats.org/officeDocument/2006/relationships/tags" Target="../tags/tag254.xml" /><Relationship Id="rId14" Type="http://schemas.openxmlformats.org/officeDocument/2006/relationships/tags" Target="../tags/tag255.xml" /><Relationship Id="rId15" Type="http://schemas.openxmlformats.org/officeDocument/2006/relationships/tags" Target="../tags/tag256.xml" /><Relationship Id="rId16" Type="http://schemas.openxmlformats.org/officeDocument/2006/relationships/tags" Target="../tags/tag257.xml" /><Relationship Id="rId17" Type="http://schemas.openxmlformats.org/officeDocument/2006/relationships/tags" Target="../tags/tag258.xml" /><Relationship Id="rId18" Type="http://schemas.openxmlformats.org/officeDocument/2006/relationships/tags" Target="../tags/tag259.xml" /><Relationship Id="rId19" Type="http://schemas.openxmlformats.org/officeDocument/2006/relationships/tags" Target="../tags/tag260.xml" /><Relationship Id="rId2" Type="http://schemas.openxmlformats.org/officeDocument/2006/relationships/notesSlide" Target="../notesSlides/notesSlide1.xml" /><Relationship Id="rId20" Type="http://schemas.openxmlformats.org/officeDocument/2006/relationships/tags" Target="../tags/tag261.xml" /><Relationship Id="rId21" Type="http://schemas.openxmlformats.org/officeDocument/2006/relationships/tags" Target="../tags/tag262.xml" /><Relationship Id="rId22" Type="http://schemas.openxmlformats.org/officeDocument/2006/relationships/tags" Target="../tags/tag263.xml" /><Relationship Id="rId3" Type="http://schemas.openxmlformats.org/officeDocument/2006/relationships/tags" Target="../tags/tag245.xml" /><Relationship Id="rId4" Type="http://schemas.openxmlformats.org/officeDocument/2006/relationships/tags" Target="../tags/tag246.xml" /><Relationship Id="rId5" Type="http://schemas.openxmlformats.org/officeDocument/2006/relationships/tags" Target="../tags/tag247.xml" /><Relationship Id="rId6" Type="http://schemas.openxmlformats.org/officeDocument/2006/relationships/tags" Target="../tags/tag248.xml" /><Relationship Id="rId7" Type="http://schemas.openxmlformats.org/officeDocument/2006/relationships/tags" Target="../tags/tag249.xml" /><Relationship Id="rId8" Type="http://schemas.openxmlformats.org/officeDocument/2006/relationships/image" Target="../media/image4.png" /><Relationship Id="rId9" Type="http://schemas.openxmlformats.org/officeDocument/2006/relationships/tags" Target="../tags/tag250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image" Target="../media/image7.png" /><Relationship Id="rId11" Type="http://schemas.openxmlformats.org/officeDocument/2006/relationships/tags" Target="../tags/tag269.xml" /><Relationship Id="rId12" Type="http://schemas.openxmlformats.org/officeDocument/2006/relationships/tags" Target="../tags/tag270.xml" /><Relationship Id="rId13" Type="http://schemas.openxmlformats.org/officeDocument/2006/relationships/tags" Target="../tags/tag271.xml" /><Relationship Id="rId14" Type="http://schemas.openxmlformats.org/officeDocument/2006/relationships/tags" Target="../tags/tag272.xml" /><Relationship Id="rId15" Type="http://schemas.openxmlformats.org/officeDocument/2006/relationships/tags" Target="../tags/tag273.xml" /><Relationship Id="rId16" Type="http://schemas.openxmlformats.org/officeDocument/2006/relationships/tags" Target="../tags/tag274.xml" /><Relationship Id="rId17" Type="http://schemas.openxmlformats.org/officeDocument/2006/relationships/tags" Target="../tags/tag275.xml" /><Relationship Id="rId18" Type="http://schemas.openxmlformats.org/officeDocument/2006/relationships/tags" Target="../tags/tag276.xml" /><Relationship Id="rId19" Type="http://schemas.openxmlformats.org/officeDocument/2006/relationships/tags" Target="../tags/tag277.xml" /><Relationship Id="rId2" Type="http://schemas.openxmlformats.org/officeDocument/2006/relationships/tags" Target="../tags/tag264.xml" /><Relationship Id="rId20" Type="http://schemas.openxmlformats.org/officeDocument/2006/relationships/image" Target="../media/image8.png" /><Relationship Id="rId21" Type="http://schemas.openxmlformats.org/officeDocument/2006/relationships/tags" Target="../tags/tag278.xml" /><Relationship Id="rId3" Type="http://schemas.openxmlformats.org/officeDocument/2006/relationships/image" Target="../media/image1.png" /><Relationship Id="rId4" Type="http://schemas.openxmlformats.org/officeDocument/2006/relationships/tags" Target="../tags/tag265.xml" /><Relationship Id="rId5" Type="http://schemas.openxmlformats.org/officeDocument/2006/relationships/image" Target="../media/image5.png" /><Relationship Id="rId6" Type="http://schemas.openxmlformats.org/officeDocument/2006/relationships/tags" Target="../tags/tag266.xml" /><Relationship Id="rId7" Type="http://schemas.openxmlformats.org/officeDocument/2006/relationships/tags" Target="../tags/tag267.xml" /><Relationship Id="rId8" Type="http://schemas.openxmlformats.org/officeDocument/2006/relationships/image" Target="../media/image6.png" /><Relationship Id="rId9" Type="http://schemas.openxmlformats.org/officeDocument/2006/relationships/tags" Target="../tags/tag268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87.xml" /><Relationship Id="rId11" Type="http://schemas.openxmlformats.org/officeDocument/2006/relationships/tags" Target="../tags/tag288.xml" /><Relationship Id="rId12" Type="http://schemas.openxmlformats.org/officeDocument/2006/relationships/tags" Target="../tags/tag289.xml" /><Relationship Id="rId13" Type="http://schemas.openxmlformats.org/officeDocument/2006/relationships/tags" Target="../tags/tag290.xml" /><Relationship Id="rId14" Type="http://schemas.openxmlformats.org/officeDocument/2006/relationships/tags" Target="../tags/tag291.xml" /><Relationship Id="rId15" Type="http://schemas.openxmlformats.org/officeDocument/2006/relationships/tags" Target="../tags/tag292.xml" /><Relationship Id="rId16" Type="http://schemas.openxmlformats.org/officeDocument/2006/relationships/tags" Target="../tags/tag293.xml" /><Relationship Id="rId17" Type="http://schemas.openxmlformats.org/officeDocument/2006/relationships/tags" Target="../tags/tag294.xml" /><Relationship Id="rId18" Type="http://schemas.openxmlformats.org/officeDocument/2006/relationships/tags" Target="../tags/tag295.xml" /><Relationship Id="rId19" Type="http://schemas.openxmlformats.org/officeDocument/2006/relationships/tags" Target="../tags/tag296.xml" /><Relationship Id="rId2" Type="http://schemas.openxmlformats.org/officeDocument/2006/relationships/tags" Target="../tags/tag279.xml" /><Relationship Id="rId20" Type="http://schemas.openxmlformats.org/officeDocument/2006/relationships/tags" Target="../tags/tag297.xml" /><Relationship Id="rId21" Type="http://schemas.openxmlformats.org/officeDocument/2006/relationships/image" Target="../media/image9.jpeg" /><Relationship Id="rId22" Type="http://schemas.openxmlformats.org/officeDocument/2006/relationships/tags" Target="../tags/tag298.xml" /><Relationship Id="rId3" Type="http://schemas.openxmlformats.org/officeDocument/2006/relationships/tags" Target="../tags/tag280.xml" /><Relationship Id="rId4" Type="http://schemas.openxmlformats.org/officeDocument/2006/relationships/tags" Target="../tags/tag281.xml" /><Relationship Id="rId5" Type="http://schemas.openxmlformats.org/officeDocument/2006/relationships/tags" Target="../tags/tag282.xml" /><Relationship Id="rId6" Type="http://schemas.openxmlformats.org/officeDocument/2006/relationships/tags" Target="../tags/tag283.xml" /><Relationship Id="rId7" Type="http://schemas.openxmlformats.org/officeDocument/2006/relationships/tags" Target="../tags/tag284.xml" /><Relationship Id="rId8" Type="http://schemas.openxmlformats.org/officeDocument/2006/relationships/tags" Target="../tags/tag285.xml" /><Relationship Id="rId9" Type="http://schemas.openxmlformats.org/officeDocument/2006/relationships/tags" Target="../tags/tag286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99.xml" /><Relationship Id="rId3" Type="http://schemas.openxmlformats.org/officeDocument/2006/relationships/tags" Target="../tags/tag300.xml" /><Relationship Id="rId4" Type="http://schemas.openxmlformats.org/officeDocument/2006/relationships/tags" Target="../tags/tag301.xml" /><Relationship Id="rId5" Type="http://schemas.openxmlformats.org/officeDocument/2006/relationships/tags" Target="../tags/tag302.xml" /><Relationship Id="rId6" Type="http://schemas.openxmlformats.org/officeDocument/2006/relationships/tags" Target="../tags/tag303.xml" /><Relationship Id="rId7" Type="http://schemas.openxmlformats.org/officeDocument/2006/relationships/tags" Target="../tags/tag304.xml" /><Relationship Id="rId8" Type="http://schemas.openxmlformats.org/officeDocument/2006/relationships/tags" Target="../tags/tag305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306.xml" /><Relationship Id="rId3" Type="http://schemas.openxmlformats.org/officeDocument/2006/relationships/tags" Target="../tags/tag307.xml" /><Relationship Id="rId4" Type="http://schemas.openxmlformats.org/officeDocument/2006/relationships/tags" Target="../tags/tag308.xml" /><Relationship Id="rId5" Type="http://schemas.openxmlformats.org/officeDocument/2006/relationships/tags" Target="../tags/tag309.xml" /><Relationship Id="rId6" Type="http://schemas.openxmlformats.org/officeDocument/2006/relationships/tags" Target="../tags/tag310.xml" /><Relationship Id="rId7" Type="http://schemas.openxmlformats.org/officeDocument/2006/relationships/tags" Target="../tags/tag311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312.xml" /><Relationship Id="rId3" Type="http://schemas.openxmlformats.org/officeDocument/2006/relationships/tags" Target="../tags/tag313.xml" /><Relationship Id="rId4" Type="http://schemas.openxmlformats.org/officeDocument/2006/relationships/tags" Target="../tags/tag314.xml" /><Relationship Id="rId5" Type="http://schemas.openxmlformats.org/officeDocument/2006/relationships/tags" Target="../tags/tag315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tags" Target="../tags/tag316.xml" /><Relationship Id="rId3" Type="http://schemas.openxmlformats.org/officeDocument/2006/relationships/tags" Target="../tags/tag317.xml" /><Relationship Id="rId4" Type="http://schemas.openxmlformats.org/officeDocument/2006/relationships/hyperlink" Target="https://d.book118.com/938066142074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pic>
        <p:nvPicPr>
          <p:cNvPr id="3" name="图片 2" title="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文本框 5" title=""/>
          <p:cNvSpPr txBox="1"/>
          <p:nvPr>
            <p:custDataLst>
              <p:tags r:id="rId5"/>
            </p:custDataLst>
          </p:nvPr>
        </p:nvSpPr>
        <p:spPr>
          <a:xfrm>
            <a:off x="3492316" y="2355652"/>
            <a:ext cx="5207368" cy="1938992"/>
          </a:xfrm>
          <a:prstGeom prst="rect">
            <a:avLst/>
          </a:prstGeom>
          <a:solidFill>
            <a:schemeClr val="accent1">
              <a:lumMod val="75000"/>
            </a:schemeClr>
          </a:solidFill>
          <a:ln>
            <a:solidFill>
              <a:schemeClr val="bg1"/>
            </a:solidFill>
          </a:ln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6000" b="1">
                <a:solidFill>
                  <a:schemeClr val="bg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微软雅黑" panose="020b0503020204020204" charset="-122"/>
                <a:ea typeface="微软雅黑" panose="020b0503020204020204" charset="-122"/>
                <a:sym typeface="微软雅黑" panose="020b0503020204020204" charset="-122"/>
              </a:rPr>
              <a:t>提高</a:t>
            </a:r>
            <a:endParaRPr lang="en-US" altLang="zh-CN" sz="6000" b="1">
              <a:solidFill>
                <a:schemeClr val="bg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微软雅黑" panose="020b0503020204020204" charset="-122"/>
              <a:ea typeface="微软雅黑" panose="020b0503020204020204" charset="-122"/>
              <a:sym typeface="微软雅黑" panose="020b0503020204020204" charset="-122"/>
            </a:endParaRPr>
          </a:p>
          <a:p>
            <a:pPr algn="ctr"/>
            <a:r>
              <a:rPr lang="zh-CN" altLang="en-US" sz="6000" b="1">
                <a:solidFill>
                  <a:schemeClr val="bg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微软雅黑" panose="020b0503020204020204" charset="-122"/>
                <a:ea typeface="微软雅黑" panose="020b0503020204020204" charset="-122"/>
                <a:sym typeface="微软雅黑" panose="020b0503020204020204" charset="-122"/>
              </a:rPr>
              <a:t>创新思维能力</a:t>
            </a:r>
            <a:endParaRPr lang="zh-CN" altLang="en-US" sz="6000" b="1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微软雅黑" panose="020b0503020204020204" charset="-122"/>
              <a:ea typeface="微软雅黑" panose="020b0503020204020204" charset="-122"/>
            </a:endParaRPr>
          </a:p>
        </p:txBody>
      </p:sp>
      <p:grpSp>
        <p:nvGrpSpPr>
          <p:cNvPr id="4" name="组合 3" title=""/>
          <p:cNvGrpSpPr/>
          <p:nvPr>
            <p:custDataLst>
              <p:tags r:id="rId6"/>
            </p:custDataLst>
          </p:nvPr>
        </p:nvGrpSpPr>
        <p:grpSpPr>
          <a:xfrm>
            <a:off x="2668270" y="2910128"/>
            <a:ext cx="494030" cy="102870"/>
            <a:chOff x="4899" y="4275"/>
            <a:chExt cx="778" cy="162"/>
          </a:xfrm>
        </p:grpSpPr>
        <p:sp>
          <p:nvSpPr>
            <p:cNvPr id="7" name="椭圆 6"/>
            <p:cNvSpPr/>
            <p:nvPr>
              <p:custDataLst>
                <p:tags r:id="rId7"/>
              </p:custDataLst>
            </p:nvPr>
          </p:nvSpPr>
          <p:spPr>
            <a:xfrm>
              <a:off x="4899" y="4275"/>
              <a:ext cx="163" cy="163"/>
            </a:xfrm>
            <a:prstGeom prst="ellipse">
              <a:avLst/>
            </a:prstGeom>
            <a:solidFill>
              <a:schemeClr val="accent1">
                <a:lumMod val="75000"/>
              </a:schemeClr>
            </a:solidFill>
            <a:ln>
              <a:solidFill>
                <a:schemeClr val="accent1">
                  <a:lumMod val="50000"/>
                </a:schemeClr>
              </a:solidFill>
            </a:ln>
            <a:effectLst>
              <a:outerShdw blurRad="279400" dist="38100" dir="2700000" sx="101000" sy="101000" algn="tl" rotWithShape="0">
                <a:prstClr val="black">
                  <a:alpha val="22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685800" rtl="0" eaLnBrk="1" latinLnBrk="0" hangingPunct="1">
                <a:defRPr sz="1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342900" algn="l" defTabSz="685800" rtl="0" eaLnBrk="1" latinLnBrk="0" hangingPunct="1">
                <a:defRPr sz="1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685800" algn="l" defTabSz="685800" rtl="0" eaLnBrk="1" latinLnBrk="0" hangingPunct="1">
                <a:defRPr sz="1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028700" algn="l" defTabSz="685800" rtl="0" eaLnBrk="1" latinLnBrk="0" hangingPunct="1">
                <a:defRPr sz="1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371600" algn="l" defTabSz="685800" rtl="0" eaLnBrk="1" latinLnBrk="0" hangingPunct="1">
                <a:defRPr sz="1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1714500" algn="l" defTabSz="685800" rtl="0" eaLnBrk="1" latinLnBrk="0" hangingPunct="1">
                <a:defRPr sz="1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057400" algn="l" defTabSz="685800" rtl="0" eaLnBrk="1" latinLnBrk="0" hangingPunct="1">
                <a:defRPr sz="1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2400300" algn="l" defTabSz="685800" rtl="0" eaLnBrk="1" latinLnBrk="0" hangingPunct="1">
                <a:defRPr sz="1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2743200" algn="l" defTabSz="685800" rtl="0" eaLnBrk="1" latinLnBrk="0" hangingPunct="1">
                <a:defRPr sz="1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1800">
                <a:solidFill>
                  <a:schemeClr val="bg1"/>
                </a:solidFill>
              </a:endParaRPr>
            </a:p>
          </p:txBody>
        </p:sp>
        <p:sp>
          <p:nvSpPr>
            <p:cNvPr id="8" name="椭圆 7"/>
            <p:cNvSpPr/>
            <p:nvPr>
              <p:custDataLst>
                <p:tags r:id="rId8"/>
              </p:custDataLst>
            </p:nvPr>
          </p:nvSpPr>
          <p:spPr>
            <a:xfrm>
              <a:off x="5207" y="4275"/>
              <a:ext cx="163" cy="163"/>
            </a:xfrm>
            <a:prstGeom prst="ellipse">
              <a:avLst/>
            </a:prstGeom>
            <a:solidFill>
              <a:schemeClr val="accent1">
                <a:lumMod val="75000"/>
              </a:schemeClr>
            </a:solidFill>
            <a:ln>
              <a:solidFill>
                <a:schemeClr val="accent1">
                  <a:lumMod val="50000"/>
                </a:schemeClr>
              </a:solidFill>
            </a:ln>
            <a:effectLst>
              <a:outerShdw blurRad="279400" dist="38100" dir="2700000" sx="101000" sy="101000" algn="tl" rotWithShape="0">
                <a:prstClr val="black">
                  <a:alpha val="22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685800" rtl="0" eaLnBrk="1" latinLnBrk="0" hangingPunct="1">
                <a:defRPr sz="1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342900" algn="l" defTabSz="685800" rtl="0" eaLnBrk="1" latinLnBrk="0" hangingPunct="1">
                <a:defRPr sz="1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685800" algn="l" defTabSz="685800" rtl="0" eaLnBrk="1" latinLnBrk="0" hangingPunct="1">
                <a:defRPr sz="1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028700" algn="l" defTabSz="685800" rtl="0" eaLnBrk="1" latinLnBrk="0" hangingPunct="1">
                <a:defRPr sz="1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371600" algn="l" defTabSz="685800" rtl="0" eaLnBrk="1" latinLnBrk="0" hangingPunct="1">
                <a:defRPr sz="1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1714500" algn="l" defTabSz="685800" rtl="0" eaLnBrk="1" latinLnBrk="0" hangingPunct="1">
                <a:defRPr sz="1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057400" algn="l" defTabSz="685800" rtl="0" eaLnBrk="1" latinLnBrk="0" hangingPunct="1">
                <a:defRPr sz="1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2400300" algn="l" defTabSz="685800" rtl="0" eaLnBrk="1" latinLnBrk="0" hangingPunct="1">
                <a:defRPr sz="1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2743200" algn="l" defTabSz="685800" rtl="0" eaLnBrk="1" latinLnBrk="0" hangingPunct="1">
                <a:defRPr sz="1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1800">
                <a:solidFill>
                  <a:schemeClr val="bg1"/>
                </a:solidFill>
              </a:endParaRPr>
            </a:p>
          </p:txBody>
        </p:sp>
        <p:sp>
          <p:nvSpPr>
            <p:cNvPr id="9" name="椭圆 8"/>
            <p:cNvSpPr/>
            <p:nvPr>
              <p:custDataLst>
                <p:tags r:id="rId9"/>
              </p:custDataLst>
            </p:nvPr>
          </p:nvSpPr>
          <p:spPr>
            <a:xfrm>
              <a:off x="5515" y="4275"/>
              <a:ext cx="163" cy="163"/>
            </a:xfrm>
            <a:prstGeom prst="ellipse">
              <a:avLst/>
            </a:prstGeom>
            <a:solidFill>
              <a:schemeClr val="accent1">
                <a:lumMod val="75000"/>
              </a:schemeClr>
            </a:solidFill>
            <a:ln>
              <a:solidFill>
                <a:schemeClr val="accent1">
                  <a:lumMod val="50000"/>
                </a:schemeClr>
              </a:solidFill>
            </a:ln>
            <a:effectLst>
              <a:outerShdw blurRad="279400" dist="38100" dir="2700000" sx="101000" sy="101000" algn="tl" rotWithShape="0">
                <a:prstClr val="black">
                  <a:alpha val="22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685800" rtl="0" eaLnBrk="1" latinLnBrk="0" hangingPunct="1">
                <a:defRPr sz="1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342900" algn="l" defTabSz="685800" rtl="0" eaLnBrk="1" latinLnBrk="0" hangingPunct="1">
                <a:defRPr sz="1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685800" algn="l" defTabSz="685800" rtl="0" eaLnBrk="1" latinLnBrk="0" hangingPunct="1">
                <a:defRPr sz="1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028700" algn="l" defTabSz="685800" rtl="0" eaLnBrk="1" latinLnBrk="0" hangingPunct="1">
                <a:defRPr sz="1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371600" algn="l" defTabSz="685800" rtl="0" eaLnBrk="1" latinLnBrk="0" hangingPunct="1">
                <a:defRPr sz="1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1714500" algn="l" defTabSz="685800" rtl="0" eaLnBrk="1" latinLnBrk="0" hangingPunct="1">
                <a:defRPr sz="1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057400" algn="l" defTabSz="685800" rtl="0" eaLnBrk="1" latinLnBrk="0" hangingPunct="1">
                <a:defRPr sz="1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2400300" algn="l" defTabSz="685800" rtl="0" eaLnBrk="1" latinLnBrk="0" hangingPunct="1">
                <a:defRPr sz="1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2743200" algn="l" defTabSz="685800" rtl="0" eaLnBrk="1" latinLnBrk="0" hangingPunct="1">
                <a:defRPr sz="1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1800">
                <a:solidFill>
                  <a:schemeClr val="bg1"/>
                </a:solidFill>
              </a:endParaRPr>
            </a:p>
          </p:txBody>
        </p:sp>
      </p:grpSp>
      <p:grpSp>
        <p:nvGrpSpPr>
          <p:cNvPr id="5" name="组合 4" title=""/>
          <p:cNvGrpSpPr/>
          <p:nvPr>
            <p:custDataLst>
              <p:tags r:id="rId10"/>
            </p:custDataLst>
          </p:nvPr>
        </p:nvGrpSpPr>
        <p:grpSpPr>
          <a:xfrm>
            <a:off x="9089424" y="2909493"/>
            <a:ext cx="494030" cy="102870"/>
            <a:chOff x="13689" y="4275"/>
            <a:chExt cx="778" cy="162"/>
          </a:xfrm>
        </p:grpSpPr>
        <p:sp>
          <p:nvSpPr>
            <p:cNvPr id="10" name="椭圆 9"/>
            <p:cNvSpPr/>
            <p:nvPr>
              <p:custDataLst>
                <p:tags r:id="rId11"/>
              </p:custDataLst>
            </p:nvPr>
          </p:nvSpPr>
          <p:spPr>
            <a:xfrm>
              <a:off x="13689" y="4275"/>
              <a:ext cx="163" cy="163"/>
            </a:xfrm>
            <a:prstGeom prst="ellipse">
              <a:avLst/>
            </a:prstGeom>
            <a:solidFill>
              <a:schemeClr val="accent1">
                <a:lumMod val="75000"/>
              </a:schemeClr>
            </a:solidFill>
            <a:ln>
              <a:solidFill>
                <a:schemeClr val="accent1">
                  <a:lumMod val="50000"/>
                </a:schemeClr>
              </a:solidFill>
            </a:ln>
            <a:effectLst>
              <a:outerShdw blurRad="279400" dist="38100" dir="2700000" sx="101000" sy="101000" algn="tl" rotWithShape="0">
                <a:prstClr val="black">
                  <a:alpha val="22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685800" rtl="0" eaLnBrk="1" latinLnBrk="0" hangingPunct="1">
                <a:defRPr sz="1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342900" algn="l" defTabSz="685800" rtl="0" eaLnBrk="1" latinLnBrk="0" hangingPunct="1">
                <a:defRPr sz="1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685800" algn="l" defTabSz="685800" rtl="0" eaLnBrk="1" latinLnBrk="0" hangingPunct="1">
                <a:defRPr sz="1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028700" algn="l" defTabSz="685800" rtl="0" eaLnBrk="1" latinLnBrk="0" hangingPunct="1">
                <a:defRPr sz="1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371600" algn="l" defTabSz="685800" rtl="0" eaLnBrk="1" latinLnBrk="0" hangingPunct="1">
                <a:defRPr sz="1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1714500" algn="l" defTabSz="685800" rtl="0" eaLnBrk="1" latinLnBrk="0" hangingPunct="1">
                <a:defRPr sz="1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057400" algn="l" defTabSz="685800" rtl="0" eaLnBrk="1" latinLnBrk="0" hangingPunct="1">
                <a:defRPr sz="1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2400300" algn="l" defTabSz="685800" rtl="0" eaLnBrk="1" latinLnBrk="0" hangingPunct="1">
                <a:defRPr sz="1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2743200" algn="l" defTabSz="685800" rtl="0" eaLnBrk="1" latinLnBrk="0" hangingPunct="1">
                <a:defRPr sz="1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1800">
                <a:solidFill>
                  <a:schemeClr val="bg1"/>
                </a:solidFill>
              </a:endParaRPr>
            </a:p>
          </p:txBody>
        </p:sp>
        <p:sp>
          <p:nvSpPr>
            <p:cNvPr id="11" name="椭圆 10"/>
            <p:cNvSpPr/>
            <p:nvPr>
              <p:custDataLst>
                <p:tags r:id="rId12"/>
              </p:custDataLst>
            </p:nvPr>
          </p:nvSpPr>
          <p:spPr>
            <a:xfrm>
              <a:off x="13997" y="4275"/>
              <a:ext cx="163" cy="163"/>
            </a:xfrm>
            <a:prstGeom prst="ellipse">
              <a:avLst/>
            </a:prstGeom>
            <a:solidFill>
              <a:schemeClr val="accent1">
                <a:lumMod val="75000"/>
              </a:schemeClr>
            </a:solidFill>
            <a:ln>
              <a:solidFill>
                <a:schemeClr val="accent1">
                  <a:lumMod val="50000"/>
                </a:schemeClr>
              </a:solidFill>
            </a:ln>
            <a:effectLst>
              <a:outerShdw blurRad="279400" dist="38100" dir="2700000" sx="101000" sy="101000" algn="tl" rotWithShape="0">
                <a:prstClr val="black">
                  <a:alpha val="22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685800" rtl="0" eaLnBrk="1" latinLnBrk="0" hangingPunct="1">
                <a:defRPr sz="1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342900" algn="l" defTabSz="685800" rtl="0" eaLnBrk="1" latinLnBrk="0" hangingPunct="1">
                <a:defRPr sz="1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685800" algn="l" defTabSz="685800" rtl="0" eaLnBrk="1" latinLnBrk="0" hangingPunct="1">
                <a:defRPr sz="1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028700" algn="l" defTabSz="685800" rtl="0" eaLnBrk="1" latinLnBrk="0" hangingPunct="1">
                <a:defRPr sz="1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371600" algn="l" defTabSz="685800" rtl="0" eaLnBrk="1" latinLnBrk="0" hangingPunct="1">
                <a:defRPr sz="1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1714500" algn="l" defTabSz="685800" rtl="0" eaLnBrk="1" latinLnBrk="0" hangingPunct="1">
                <a:defRPr sz="1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057400" algn="l" defTabSz="685800" rtl="0" eaLnBrk="1" latinLnBrk="0" hangingPunct="1">
                <a:defRPr sz="1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2400300" algn="l" defTabSz="685800" rtl="0" eaLnBrk="1" latinLnBrk="0" hangingPunct="1">
                <a:defRPr sz="1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2743200" algn="l" defTabSz="685800" rtl="0" eaLnBrk="1" latinLnBrk="0" hangingPunct="1">
                <a:defRPr sz="1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1800">
                <a:solidFill>
                  <a:schemeClr val="bg1"/>
                </a:solidFill>
              </a:endParaRPr>
            </a:p>
          </p:txBody>
        </p:sp>
        <p:sp>
          <p:nvSpPr>
            <p:cNvPr id="12" name="椭圆 11"/>
            <p:cNvSpPr/>
            <p:nvPr>
              <p:custDataLst>
                <p:tags r:id="rId13"/>
              </p:custDataLst>
            </p:nvPr>
          </p:nvSpPr>
          <p:spPr>
            <a:xfrm>
              <a:off x="14305" y="4275"/>
              <a:ext cx="163" cy="163"/>
            </a:xfrm>
            <a:prstGeom prst="ellipse">
              <a:avLst/>
            </a:prstGeom>
            <a:solidFill>
              <a:schemeClr val="accent1">
                <a:lumMod val="75000"/>
              </a:schemeClr>
            </a:solidFill>
            <a:ln>
              <a:solidFill>
                <a:schemeClr val="accent1">
                  <a:lumMod val="50000"/>
                </a:schemeClr>
              </a:solidFill>
            </a:ln>
            <a:effectLst>
              <a:outerShdw blurRad="279400" dist="38100" dir="2700000" sx="101000" sy="101000" algn="tl" rotWithShape="0">
                <a:prstClr val="black">
                  <a:alpha val="22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685800" rtl="0" eaLnBrk="1" latinLnBrk="0" hangingPunct="1">
                <a:defRPr sz="1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342900" algn="l" defTabSz="685800" rtl="0" eaLnBrk="1" latinLnBrk="0" hangingPunct="1">
                <a:defRPr sz="1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685800" algn="l" defTabSz="685800" rtl="0" eaLnBrk="1" latinLnBrk="0" hangingPunct="1">
                <a:defRPr sz="1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028700" algn="l" defTabSz="685800" rtl="0" eaLnBrk="1" latinLnBrk="0" hangingPunct="1">
                <a:defRPr sz="1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371600" algn="l" defTabSz="685800" rtl="0" eaLnBrk="1" latinLnBrk="0" hangingPunct="1">
                <a:defRPr sz="1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1714500" algn="l" defTabSz="685800" rtl="0" eaLnBrk="1" latinLnBrk="0" hangingPunct="1">
                <a:defRPr sz="1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057400" algn="l" defTabSz="685800" rtl="0" eaLnBrk="1" latinLnBrk="0" hangingPunct="1">
                <a:defRPr sz="1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2400300" algn="l" defTabSz="685800" rtl="0" eaLnBrk="1" latinLnBrk="0" hangingPunct="1">
                <a:defRPr sz="1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2743200" algn="l" defTabSz="685800" rtl="0" eaLnBrk="1" latinLnBrk="0" hangingPunct="1">
                <a:defRPr sz="1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1800">
                <a:solidFill>
                  <a:schemeClr val="bg1"/>
                </a:solidFill>
              </a:endParaRPr>
            </a:p>
          </p:txBody>
        </p:sp>
      </p:grpSp>
      <p:sp>
        <p:nvSpPr>
          <p:cNvPr id="15" name="文本框 14" title=""/>
          <p:cNvSpPr txBox="1"/>
          <p:nvPr>
            <p:custDataLst>
              <p:tags r:id="rId14"/>
            </p:custDataLst>
          </p:nvPr>
        </p:nvSpPr>
        <p:spPr>
          <a:xfrm>
            <a:off x="5669280" y="5011896"/>
            <a:ext cx="4153769" cy="707886"/>
          </a:xfrm>
          <a:prstGeom prst="rect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solidFill>
                  <a:schemeClr val="bg1"/>
                </a:solidFill>
                <a:latin typeface="字魂36号-正文宋楷" panose="02000000000000000000" charset="-122"/>
                <a:ea typeface="字魂36号-正文宋楷" panose="02000000000000000000" charset="-122"/>
                <a:sym typeface="+mn-ea"/>
              </a:rPr>
              <a:t>选择性必修三  逻辑与思维</a:t>
            </a:r>
            <a:endParaRPr lang="en-US" altLang="zh-CN" sz="2000" b="1">
              <a:solidFill>
                <a:schemeClr val="bg1"/>
              </a:solidFill>
              <a:latin typeface="字魂36号-正文宋楷" panose="02000000000000000000" charset="-122"/>
              <a:ea typeface="字魂36号-正文宋楷" panose="02000000000000000000" charset="-122"/>
              <a:sym typeface="+mn-ea"/>
            </a:endParaRPr>
          </a:p>
          <a:p>
            <a:pPr algn="ctr"/>
            <a:r>
              <a:rPr lang="zh-CN" altLang="en-US" sz="2000" b="1">
                <a:solidFill>
                  <a:schemeClr val="bg1"/>
                </a:solidFill>
                <a:latin typeface="字魂36号-正文宋楷" panose="02000000000000000000" charset="-122"/>
                <a:ea typeface="字魂36号-正文宋楷" panose="02000000000000000000" charset="-122"/>
                <a:sym typeface="+mn-ea"/>
              </a:rPr>
              <a:t>一轮复习</a:t>
            </a:r>
          </a:p>
        </p:txBody>
      </p:sp>
      <p:sp>
        <p:nvSpPr>
          <p:cNvPr id="17" name="文本框 16" title=""/>
          <p:cNvSpPr txBox="1"/>
          <p:nvPr>
            <p:custDataLst>
              <p:tags r:id="rId15"/>
            </p:custDataLst>
          </p:nvPr>
        </p:nvSpPr>
        <p:spPr>
          <a:xfrm>
            <a:off x="2455545" y="1332509"/>
            <a:ext cx="1413510" cy="398780"/>
          </a:xfrm>
          <a:prstGeom prst="rect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 ea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</a:pPr>
            <a:r>
              <a:rPr lang="zh-CN" altLang="en-US" sz="2000" b="1">
                <a:solidFill>
                  <a:schemeClr val="bg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微软雅黑" panose="020b0503020204020204" charset="-122"/>
                <a:ea typeface="微软雅黑" panose="020b0503020204020204" charset="-122"/>
                <a:cs typeface="+mj-cs"/>
                <a:sym typeface="微软雅黑" panose="020b0503020204020204" charset="-122"/>
              </a:rPr>
              <a:t>第四单元</a:t>
            </a:r>
            <a:endParaRPr lang="zh-CN" altLang="en-US" sz="2000" b="1">
              <a:solidFill>
                <a:schemeClr val="bg1"/>
              </a:solidFill>
              <a:latin typeface="微软雅黑" panose="020b0503020204020204" charset="-122"/>
              <a:ea typeface="微软雅黑" panose="020b0503020204020204" charset="-122"/>
              <a:cs typeface="Calibri" panose="020f0502020204030204" pitchFamily="34" charset="0"/>
              <a:sym typeface="微软雅黑" panose="020b0503020204020204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2910038215"/>
      </p:ext>
    </p:extLst>
  </p:cSld>
  <p:clrMapOvr>
    <a:masterClrMapping/>
  </p:clrMapOvr>
  <p:transition spd="slow">
    <p:wipe/>
  </p:transition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grpSp>
        <p:nvGrpSpPr>
          <p:cNvPr id="3" name="组合 2" title="">
            <a:extLst>
              <a:ext uri="{FF2B5EF4-FFF2-40B4-BE49-F238E27FC236}">
                <a16:creationId xmlns:a16="http://schemas.microsoft.com/office/drawing/2014/main" id="{456DC0EF-E422-6A23-C730-D05BFF2FC626}"/>
              </a:ext>
            </a:extLst>
          </p:cNvPr>
          <p:cNvGrpSpPr/>
          <p:nvPr>
            <p:custDataLst>
              <p:tags r:id="rId3"/>
            </p:custDataLst>
          </p:nvPr>
        </p:nvGrpSpPr>
        <p:grpSpPr>
          <a:xfrm>
            <a:off x="5786771" y="1073346"/>
            <a:ext cx="7058889" cy="1015663"/>
            <a:chOff x="929640" y="732126"/>
            <a:chExt cx="7058889" cy="1015663"/>
          </a:xfrm>
        </p:grpSpPr>
        <p:sp>
          <p:nvSpPr>
            <p:cNvPr id="25" name="文本框 24">
              <a:extLst>
                <a:ext uri="{FF2B5EF4-FFF2-40B4-BE49-F238E27FC236}">
                  <a16:creationId xmlns:a16="http://schemas.microsoft.com/office/drawing/2014/main" id="{407CACD2-9E06-186C-E5AC-86DE366FC5F4}"/>
                </a:ext>
              </a:extLst>
            </p:cNvPr>
            <p:cNvSpPr txBox="1"/>
            <p:nvPr>
              <p:custDataLst>
                <p:tags r:id="rId4"/>
              </p:custDataLst>
            </p:nvPr>
          </p:nvSpPr>
          <p:spPr>
            <a:xfrm>
              <a:off x="929640" y="854157"/>
              <a:ext cx="900000" cy="830997"/>
            </a:xfrm>
            <a:prstGeom prst="rect">
              <a:avLst/>
            </a:prstGeom>
          </p:spPr>
          <p:style>
            <a:lnRef idx="0">
              <a:schemeClr val="accent1"/>
            </a:lnRef>
            <a:fillRef idx="3">
              <a:schemeClr val="accent1"/>
            </a:fillRef>
            <a:effectRef idx="3">
              <a:schemeClr val="accent1"/>
            </a:effectRef>
            <a:fontRef idx="minor">
              <a:schemeClr val="lt1"/>
            </a:fontRef>
          </p:style>
          <p:txBody>
            <a:bodyPr wrap="square" anchor="ctr">
              <a:spAutoFit/>
            </a:bodyPr>
            <a:lstStyle>
              <a:defPPr>
                <a:defRPr lang="zh-CN"/>
              </a:defPPr>
              <a:lvl1pPr marL="0" algn="l" defTabSz="685800" rtl="0" eaLnBrk="1" latinLnBrk="0" hangingPunct="1">
                <a:defRPr sz="1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342900" algn="l" defTabSz="685800" rtl="0" eaLnBrk="1" latinLnBrk="0" hangingPunct="1">
                <a:defRPr sz="1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685800" algn="l" defTabSz="685800" rtl="0" eaLnBrk="1" latinLnBrk="0" hangingPunct="1">
                <a:defRPr sz="1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028700" algn="l" defTabSz="685800" rtl="0" eaLnBrk="1" latinLnBrk="0" hangingPunct="1">
                <a:defRPr sz="1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371600" algn="l" defTabSz="685800" rtl="0" eaLnBrk="1" latinLnBrk="0" hangingPunct="1">
                <a:defRPr sz="1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1714500" algn="l" defTabSz="685800" rtl="0" eaLnBrk="1" latinLnBrk="0" hangingPunct="1">
                <a:defRPr sz="1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057400" algn="l" defTabSz="685800" rtl="0" eaLnBrk="1" latinLnBrk="0" hangingPunct="1">
                <a:defRPr sz="1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2400300" algn="l" defTabSz="685800" rtl="0" eaLnBrk="1" latinLnBrk="0" hangingPunct="1">
                <a:defRPr sz="1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2743200" algn="l" defTabSz="685800" rtl="0" eaLnBrk="1" latinLnBrk="0" hangingPunct="1">
                <a:defRPr sz="1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lvl="0" algn="ctr" fontAlgn="base">
                <a:buClrTx/>
                <a:buSzTx/>
                <a:buFontTx/>
                <a:defRPr/>
              </a:pPr>
              <a:r>
                <a:rPr lang="zh-CN" altLang="en-US" sz="2400" b="1" kern="0" noProof="0">
                  <a:ln>
                    <a:noFill/>
                  </a:ln>
                  <a:solidFill>
                    <a:schemeClr val="bg1"/>
                  </a:solidFill>
                  <a:effectLst/>
                  <a:uLnTx/>
                  <a:uFillTx/>
                  <a:latin typeface="微软雅黑" panose="020b0503020204020204" pitchFamily="34" charset="-122"/>
                  <a:ea typeface="微软雅黑" panose="020b0503020204020204" pitchFamily="34" charset="-122"/>
                  <a:sym typeface="+mn-ea"/>
                </a:rPr>
                <a:t>善于联想</a:t>
              </a:r>
            </a:p>
          </p:txBody>
        </p:sp>
        <p:sp>
          <p:nvSpPr>
            <p:cNvPr id="26" name="文本框 25">
              <a:extLst>
                <a:ext uri="{FF2B5EF4-FFF2-40B4-BE49-F238E27FC236}">
                  <a16:creationId xmlns:a16="http://schemas.microsoft.com/office/drawing/2014/main" id="{F93BCF0B-DA3B-B03A-C8BA-D562DCAD0773}"/>
                </a:ext>
              </a:extLst>
            </p:cNvPr>
            <p:cNvSpPr txBox="1"/>
            <p:nvPr>
              <p:custDataLst>
                <p:tags r:id="rId5"/>
              </p:custDataLst>
            </p:nvPr>
          </p:nvSpPr>
          <p:spPr>
            <a:xfrm>
              <a:off x="1872866" y="732126"/>
              <a:ext cx="6115663" cy="1015663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6858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342900" algn="l" defTabSz="6858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685800" algn="l" defTabSz="6858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028700" algn="l" defTabSz="6858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371600" algn="l" defTabSz="6858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1714500" algn="l" defTabSz="6858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057400" algn="l" defTabSz="6858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2400300" algn="l" defTabSz="6858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2743200" algn="l" defTabSz="6858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r>
                <a:rPr kumimoji="0" lang="zh-CN" altLang="en-US" sz="2000" b="1" i="0" u="none" strike="noStrike" kern="0" cap="none" spc="0" normalizeH="0" baseline="0" noProof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微软雅黑" panose="020b0503020204020204" pitchFamily="34" charset="-122"/>
                  <a:ea typeface="微软雅黑" panose="020b0503020204020204" pitchFamily="34" charset="-122"/>
                </a:rPr>
                <a:t>含义</a:t>
              </a:r>
              <a:endParaRPr kumimoji="0" lang="en-US" altLang="zh-CN" sz="2000" b="1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r>
                <a:rPr kumimoji="0" lang="zh-CN" altLang="en-US" sz="2000" b="1" i="0" u="none" strike="noStrike" kern="0" cap="none" spc="0" normalizeH="0" baseline="0" noProof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微软雅黑" panose="020b0503020204020204" pitchFamily="34" charset="-122"/>
                  <a:ea typeface="微软雅黑" panose="020b0503020204020204" pitchFamily="34" charset="-122"/>
                </a:rPr>
                <a:t>特征：跨越的</a:t>
              </a:r>
              <a:r>
                <a:rPr kumimoji="0" lang="zh-CN" altLang="en-US" sz="2000" b="1" i="0" u="sng" strike="noStrike" kern="0" cap="none" spc="0" normalizeH="0" baseline="0" noProof="0">
                  <a:ln>
                    <a:noFill/>
                  </a:ln>
                  <a:solidFill>
                    <a:srgbClr val="0000CC"/>
                  </a:solidFill>
                  <a:effectLst/>
                  <a:uLnTx/>
                  <a:uFillTx/>
                  <a:latin typeface="微软雅黑" panose="020b0503020204020204" pitchFamily="34" charset="-122"/>
                  <a:ea typeface="微软雅黑" panose="020b0503020204020204" pitchFamily="34" charset="-122"/>
                </a:rPr>
                <a:t>联结性</a:t>
              </a:r>
              <a:r>
                <a:rPr kumimoji="0" lang="zh-CN" altLang="en-US" sz="2000" b="1" i="0" u="none" strike="noStrike" kern="0" cap="none" spc="0" normalizeH="0" baseline="0" noProof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微软雅黑" panose="020b0503020204020204" pitchFamily="34" charset="-122"/>
                  <a:ea typeface="微软雅黑" panose="020b0503020204020204" pitchFamily="34" charset="-122"/>
                </a:rPr>
                <a:t>和非逻辑制约的</a:t>
              </a:r>
              <a:r>
                <a:rPr kumimoji="0" lang="zh-CN" altLang="en-US" sz="2000" b="1" i="0" u="sng" strike="noStrike" kern="0" cap="none" spc="0" normalizeH="0" baseline="0" noProof="0">
                  <a:ln>
                    <a:noFill/>
                  </a:ln>
                  <a:solidFill>
                    <a:srgbClr val="0000CC"/>
                  </a:solidFill>
                  <a:effectLst/>
                  <a:uLnTx/>
                  <a:uFillTx/>
                  <a:latin typeface="微软雅黑" panose="020b0503020204020204" pitchFamily="34" charset="-122"/>
                  <a:ea typeface="微软雅黑" panose="020b0503020204020204" pitchFamily="34" charset="-122"/>
                </a:rPr>
                <a:t>畅想性</a:t>
              </a:r>
              <a:endParaRPr kumimoji="0" lang="en-US" altLang="zh-CN" sz="2000" b="1" i="0" u="sng" strike="noStrike" kern="0" cap="none" spc="0" normalizeH="0" baseline="0" noProof="0">
                <a:ln>
                  <a:noFill/>
                </a:ln>
                <a:solidFill>
                  <a:srgbClr val="0000CC"/>
                </a:solidFill>
                <a:effectLst/>
                <a:uLnTx/>
                <a:uFillTx/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r>
                <a:rPr kumimoji="0" lang="zh-CN" altLang="en-US" sz="2000" b="1" i="0" u="none" strike="noStrike" kern="0" cap="none" spc="0" normalizeH="0" baseline="0" noProof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微软雅黑" panose="020b0503020204020204" pitchFamily="34" charset="-122"/>
                  <a:ea typeface="微软雅黑" panose="020b0503020204020204" pitchFamily="34" charset="-122"/>
                </a:rPr>
                <a:t>方法：</a:t>
              </a:r>
              <a:r>
                <a:rPr kumimoji="0" lang="zh-CN" altLang="en-US" sz="2000" b="1" i="0" u="none" strike="noStrike" kern="0" cap="none" spc="0" normalizeH="0" baseline="0" noProof="0">
                  <a:ln>
                    <a:noFill/>
                  </a:ln>
                  <a:solidFill>
                    <a:srgbClr val="0000CC"/>
                  </a:solidFill>
                  <a:effectLst/>
                  <a:uLnTx/>
                  <a:uFillTx/>
                  <a:latin typeface="微软雅黑" panose="020b0503020204020204" pitchFamily="34" charset="-122"/>
                  <a:ea typeface="微软雅黑" panose="020b0503020204020204" pitchFamily="34" charset="-122"/>
                </a:rPr>
                <a:t>迁移</a:t>
              </a:r>
              <a:r>
                <a:rPr kumimoji="0" lang="zh-CN" altLang="en-US" sz="2000" b="1" i="0" u="none" strike="noStrike" kern="0" cap="none" spc="0" normalizeH="0" baseline="0" noProof="0">
                  <a:ln>
                    <a:noFill/>
                  </a:ln>
                  <a:effectLst/>
                  <a:uLnTx/>
                  <a:uFillTx/>
                  <a:latin typeface="微软雅黑" panose="020b0503020204020204" pitchFamily="34" charset="-122"/>
                  <a:ea typeface="微软雅黑" panose="020b0503020204020204" pitchFamily="34" charset="-122"/>
                </a:rPr>
                <a:t>和</a:t>
              </a:r>
              <a:r>
                <a:rPr kumimoji="0" lang="zh-CN" altLang="en-US" sz="2000" b="1" i="0" u="none" strike="noStrike" kern="0" cap="none" spc="0" normalizeH="0" baseline="0" noProof="0">
                  <a:ln>
                    <a:noFill/>
                  </a:ln>
                  <a:solidFill>
                    <a:srgbClr val="0000CC"/>
                  </a:solidFill>
                  <a:effectLst/>
                  <a:uLnTx/>
                  <a:uFillTx/>
                  <a:latin typeface="微软雅黑" panose="020b0503020204020204" pitchFamily="34" charset="-122"/>
                  <a:ea typeface="微软雅黑" panose="020b0503020204020204" pitchFamily="34" charset="-122"/>
                </a:rPr>
                <a:t>想象</a:t>
              </a:r>
              <a:endParaRPr kumimoji="0" lang="en-US" altLang="zh-CN" sz="2000" b="1" i="0" u="none" strike="noStrike" kern="0" cap="none" spc="0" normalizeH="0" baseline="0" noProof="0">
                <a:ln>
                  <a:noFill/>
                </a:ln>
                <a:solidFill>
                  <a:srgbClr val="0000CC"/>
                </a:solidFill>
                <a:effectLst/>
                <a:uLnTx/>
                <a:uFillTx/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</p:grpSp>
      <p:cxnSp>
        <p:nvCxnSpPr>
          <p:cNvPr id="4" name="直接箭头连接符 3" title="">
            <a:extLst>
              <a:ext uri="{FF2B5EF4-FFF2-40B4-BE49-F238E27FC236}">
                <a16:creationId xmlns:a16="http://schemas.microsoft.com/office/drawing/2014/main" id="{DEF4AF72-86F5-1A70-3D2A-46D69D6AC4CF}"/>
              </a:ext>
            </a:extLst>
          </p:cNvPr>
          <p:cNvCxnSpPr/>
          <p:nvPr>
            <p:custDataLst>
              <p:tags r:id="rId6"/>
            </p:custDataLst>
          </p:nvPr>
        </p:nvCxnSpPr>
        <p:spPr>
          <a:xfrm flipH="1" flipV="1">
            <a:off x="6261116" y="2096373"/>
            <a:ext cx="0" cy="1123131"/>
          </a:xfrm>
          <a:prstGeom prst="straightConnector1">
            <a:avLst/>
          </a:prstGeom>
          <a:noFill/>
          <a:ln w="38100" cap="flat" cmpd="sng" algn="ctr">
            <a:solidFill>
              <a:srgbClr val="C00000"/>
            </a:solidFill>
            <a:prstDash val="solid"/>
            <a:tailEnd type="triangle"/>
          </a:ln>
          <a:effectLst/>
        </p:spPr>
      </p:cxnSp>
      <p:cxnSp>
        <p:nvCxnSpPr>
          <p:cNvPr id="5" name="直接箭头连接符 4" title="">
            <a:extLst>
              <a:ext uri="{FF2B5EF4-FFF2-40B4-BE49-F238E27FC236}">
                <a16:creationId xmlns:a16="http://schemas.microsoft.com/office/drawing/2014/main" id="{8A9FDC51-454F-42CF-B0CE-C3914817C8A4}"/>
              </a:ext>
            </a:extLst>
          </p:cNvPr>
          <p:cNvCxnSpPr>
            <a:stCxn id="19" idx="1"/>
            <a:endCxn id="6" idx="3"/>
          </p:cNvCxnSpPr>
          <p:nvPr>
            <p:custDataLst>
              <p:tags r:id="rId7"/>
            </p:custDataLst>
          </p:nvPr>
        </p:nvCxnSpPr>
        <p:spPr>
          <a:xfrm flipH="1" flipV="1">
            <a:off x="5543374" y="3576543"/>
            <a:ext cx="271972" cy="0"/>
          </a:xfrm>
          <a:prstGeom prst="straightConnector1">
            <a:avLst/>
          </a:prstGeom>
          <a:noFill/>
          <a:ln w="38100" cap="flat" cmpd="sng" algn="ctr">
            <a:solidFill>
              <a:srgbClr val="C00000"/>
            </a:solidFill>
            <a:prstDash val="solid"/>
            <a:tailEnd type="triangle"/>
          </a:ln>
          <a:effectLst/>
        </p:spPr>
      </p:cxnSp>
      <p:sp>
        <p:nvSpPr>
          <p:cNvPr id="6" name="文本框 5" title="">
            <a:extLst>
              <a:ext uri="{FF2B5EF4-FFF2-40B4-BE49-F238E27FC236}">
                <a16:creationId xmlns:a16="http://schemas.microsoft.com/office/drawing/2014/main" id="{09C1B26C-1533-12C4-4AC2-9B8C642D5BA2}"/>
              </a:ext>
            </a:extLst>
          </p:cNvPr>
          <p:cNvSpPr txBox="1"/>
          <p:nvPr>
            <p:custDataLst>
              <p:tags r:id="rId8"/>
            </p:custDataLst>
          </p:nvPr>
        </p:nvSpPr>
        <p:spPr>
          <a:xfrm>
            <a:off x="4643374" y="3126543"/>
            <a:ext cx="900000" cy="900000"/>
          </a:xfrm>
          <a:prstGeom prst="rect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wrap="square" anchor="ctr">
            <a:spAutoFit/>
          </a:bodyPr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2600" b="1" i="0" u="none" strike="noStrike" kern="0" cap="none" spc="0" normalizeH="0" baseline="0" noProof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微软雅黑" panose="020b0503020204020204" pitchFamily="34" charset="-122"/>
                <a:ea typeface="微软雅黑" panose="020b0503020204020204" pitchFamily="34" charset="-122"/>
              </a:rPr>
              <a:t>多路探索</a:t>
            </a:r>
          </a:p>
        </p:txBody>
      </p:sp>
      <p:cxnSp>
        <p:nvCxnSpPr>
          <p:cNvPr id="8" name="直接箭头连接符 7" title="">
            <a:extLst>
              <a:ext uri="{FF2B5EF4-FFF2-40B4-BE49-F238E27FC236}">
                <a16:creationId xmlns:a16="http://schemas.microsoft.com/office/drawing/2014/main" id="{96E8DC19-85C6-6EA4-3411-BAAF438F3A3D}"/>
              </a:ext>
            </a:extLst>
          </p:cNvPr>
          <p:cNvCxnSpPr/>
          <p:nvPr>
            <p:custDataLst>
              <p:tags r:id="rId9"/>
            </p:custDataLst>
          </p:nvPr>
        </p:nvCxnSpPr>
        <p:spPr>
          <a:xfrm flipH="1">
            <a:off x="6261116" y="4041526"/>
            <a:ext cx="0" cy="1123131"/>
          </a:xfrm>
          <a:prstGeom prst="straightConnector1">
            <a:avLst/>
          </a:prstGeom>
          <a:noFill/>
          <a:ln w="38100" cap="flat" cmpd="sng" algn="ctr">
            <a:solidFill>
              <a:srgbClr val="C00000"/>
            </a:solidFill>
            <a:prstDash val="solid"/>
            <a:tailEnd type="triangle"/>
          </a:ln>
          <a:effectLst/>
        </p:spPr>
      </p:cxnSp>
      <p:grpSp>
        <p:nvGrpSpPr>
          <p:cNvPr id="10" name="组合 9" title="">
            <a:extLst>
              <a:ext uri="{FF2B5EF4-FFF2-40B4-BE49-F238E27FC236}">
                <a16:creationId xmlns:a16="http://schemas.microsoft.com/office/drawing/2014/main" id="{0F803463-C36B-6FCB-D1B5-0436C409CED7}"/>
              </a:ext>
            </a:extLst>
          </p:cNvPr>
          <p:cNvGrpSpPr/>
          <p:nvPr>
            <p:custDataLst>
              <p:tags r:id="rId10"/>
            </p:custDataLst>
          </p:nvPr>
        </p:nvGrpSpPr>
        <p:grpSpPr>
          <a:xfrm>
            <a:off x="5815346" y="2810426"/>
            <a:ext cx="6717541" cy="1930400"/>
            <a:chOff x="2540012" y="2389879"/>
            <a:chExt cx="6717541" cy="1930400"/>
          </a:xfrm>
        </p:grpSpPr>
        <p:grpSp>
          <p:nvGrpSpPr>
            <p:cNvPr id="17" name="组合 16">
              <a:extLst>
                <a:ext uri="{FF2B5EF4-FFF2-40B4-BE49-F238E27FC236}">
                  <a16:creationId xmlns:a16="http://schemas.microsoft.com/office/drawing/2014/main" id="{5D803AA4-2C58-C749-BE43-F787D745C74C}"/>
                </a:ext>
              </a:extLst>
            </p:cNvPr>
            <p:cNvGrpSpPr/>
            <p:nvPr>
              <p:custDataLst>
                <p:tags r:id="rId11"/>
              </p:custDataLst>
            </p:nvPr>
          </p:nvGrpSpPr>
          <p:grpSpPr>
            <a:xfrm>
              <a:off x="2540012" y="2389879"/>
              <a:ext cx="6717541" cy="1930400"/>
              <a:chOff x="2129790" y="2759518"/>
              <a:chExt cx="6717541" cy="1930400"/>
            </a:xfrm>
          </p:grpSpPr>
          <p:sp>
            <p:nvSpPr>
              <p:cNvPr id="19" name="文本框 18">
                <a:extLst>
                  <a:ext uri="{FF2B5EF4-FFF2-40B4-BE49-F238E27FC236}">
                    <a16:creationId xmlns:a16="http://schemas.microsoft.com/office/drawing/2014/main" id="{DA04C2BC-52D8-48E8-4877-3305644E00A9}"/>
                  </a:ext>
                </a:extLst>
              </p:cNvPr>
              <p:cNvSpPr txBox="1"/>
              <p:nvPr>
                <p:custDataLst>
                  <p:tags r:id="rId12"/>
                </p:custDataLst>
              </p:nvPr>
            </p:nvSpPr>
            <p:spPr>
              <a:xfrm>
                <a:off x="2129790" y="3098066"/>
                <a:ext cx="900000" cy="900000"/>
              </a:xfrm>
              <a:prstGeom prst="rect">
                <a:avLst/>
              </a:prstGeom>
            </p:spPr>
            <p:style>
              <a:lnRef idx="0">
                <a:schemeClr val="accent2"/>
              </a:lnRef>
              <a:fillRef idx="3">
                <a:schemeClr val="accent2"/>
              </a:fillRef>
              <a:effectRef idx="3">
                <a:schemeClr val="accent2"/>
              </a:effectRef>
              <a:fontRef idx="minor">
                <a:schemeClr val="lt1"/>
              </a:fontRef>
            </p:style>
            <p:txBody>
              <a:bodyPr wrap="square" anchor="ctr">
                <a:spAutoFit/>
              </a:bodyPr>
              <a:lstStyle>
                <a:defPPr>
                  <a:defRPr lang="zh-CN"/>
                </a:defPPr>
                <a:lvl1pPr marL="0" algn="l" defTabSz="685800" rtl="0" eaLnBrk="1" latinLnBrk="0" hangingPunct="1">
                  <a:defRPr sz="14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1pPr>
                <a:lvl2pPr marL="342900" algn="l" defTabSz="685800" rtl="0" eaLnBrk="1" latinLnBrk="0" hangingPunct="1">
                  <a:defRPr sz="14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2pPr>
                <a:lvl3pPr marL="685800" algn="l" defTabSz="685800" rtl="0" eaLnBrk="1" latinLnBrk="0" hangingPunct="1">
                  <a:defRPr sz="14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3pPr>
                <a:lvl4pPr marL="1028700" algn="l" defTabSz="685800" rtl="0" eaLnBrk="1" latinLnBrk="0" hangingPunct="1">
                  <a:defRPr sz="14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4pPr>
                <a:lvl5pPr marL="1371600" algn="l" defTabSz="685800" rtl="0" eaLnBrk="1" latinLnBrk="0" hangingPunct="1">
                  <a:defRPr sz="14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5pPr>
                <a:lvl6pPr marL="1714500" algn="l" defTabSz="685800" rtl="0" eaLnBrk="1" latinLnBrk="0" hangingPunct="1">
                  <a:defRPr sz="14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6pPr>
                <a:lvl7pPr marL="2057400" algn="l" defTabSz="685800" rtl="0" eaLnBrk="1" latinLnBrk="0" hangingPunct="1">
                  <a:defRPr sz="14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7pPr>
                <a:lvl8pPr marL="2400300" algn="l" defTabSz="685800" rtl="0" eaLnBrk="1" latinLnBrk="0" hangingPunct="1">
                  <a:defRPr sz="14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8pPr>
                <a:lvl9pPr marL="2743200" algn="l" defTabSz="685800" rtl="0" eaLnBrk="1" latinLnBrk="0" hangingPunct="1">
                  <a:defRPr sz="14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r>
                  <a:rPr kumimoji="0" lang="zh-CN" altLang="en-US" sz="2600" b="1" i="0" u="none" strike="noStrike" kern="0" cap="none" spc="0" normalizeH="0" baseline="0" noProof="0">
                    <a:ln>
                      <a:noFill/>
                    </a:ln>
                    <a:solidFill>
                      <a:schemeClr val="bg1"/>
                    </a:solidFill>
                    <a:effectLst/>
                    <a:uLnTx/>
                    <a:uFillTx/>
                    <a:latin typeface="微软雅黑" panose="020b0503020204020204" pitchFamily="34" charset="-122"/>
                    <a:ea typeface="微软雅黑" panose="020b0503020204020204" pitchFamily="34" charset="-122"/>
                  </a:rPr>
                  <a:t>创新思维</a:t>
                </a:r>
              </a:p>
            </p:txBody>
          </p:sp>
          <p:sp>
            <p:nvSpPr>
              <p:cNvPr id="20" name="文本框 19">
                <a:extLst>
                  <a:ext uri="{FF2B5EF4-FFF2-40B4-BE49-F238E27FC236}">
                    <a16:creationId xmlns:a16="http://schemas.microsoft.com/office/drawing/2014/main" id="{5DE6AD16-ECA3-AD01-2F5B-813E37F05378}"/>
                  </a:ext>
                </a:extLst>
              </p:cNvPr>
              <p:cNvSpPr txBox="1"/>
              <p:nvPr>
                <p:custDataLst>
                  <p:tags r:id="rId13"/>
                </p:custDataLst>
              </p:nvPr>
            </p:nvSpPr>
            <p:spPr>
              <a:xfrm>
                <a:off x="3029461" y="2759518"/>
                <a:ext cx="5817870" cy="1930400"/>
              </a:xfrm>
              <a:prstGeom prst="rect">
                <a:avLst/>
              </a:prstGeom>
              <a:noFill/>
            </p:spPr>
            <p:txBody>
              <a:bodyPr wrap="square">
                <a:noAutofit/>
              </a:bodyPr>
              <a:lstStyle>
                <a:defPPr>
                  <a:defRPr lang="zh-CN"/>
                </a:defPPr>
                <a:lvl1pPr marL="0" algn="l" defTabSz="685800" rtl="0" eaLnBrk="1" latinLnBrk="0" hangingPunct="1">
                  <a:defRPr sz="1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342900" algn="l" defTabSz="685800" rtl="0" eaLnBrk="1" latinLnBrk="0" hangingPunct="1">
                  <a:defRPr sz="1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685800" algn="l" defTabSz="685800" rtl="0" eaLnBrk="1" latinLnBrk="0" hangingPunct="1">
                  <a:defRPr sz="1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028700" algn="l" defTabSz="685800" rtl="0" eaLnBrk="1" latinLnBrk="0" hangingPunct="1">
                  <a:defRPr sz="1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371600" algn="l" defTabSz="685800" rtl="0" eaLnBrk="1" latinLnBrk="0" hangingPunct="1">
                  <a:defRPr sz="1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14500" algn="l" defTabSz="685800" rtl="0" eaLnBrk="1" latinLnBrk="0" hangingPunct="1">
                  <a:defRPr sz="1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057400" algn="l" defTabSz="685800" rtl="0" eaLnBrk="1" latinLnBrk="0" hangingPunct="1">
                  <a:defRPr sz="1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2400300" algn="l" defTabSz="685800" rtl="0" eaLnBrk="1" latinLnBrk="0" hangingPunct="1">
                  <a:defRPr sz="1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2743200" algn="l" defTabSz="685800" rtl="0" eaLnBrk="1" latinLnBrk="0" hangingPunct="1">
                  <a:defRPr sz="1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lvl="0" algn="l">
                  <a:lnSpc>
                    <a:spcPct val="150000"/>
                  </a:lnSpc>
                  <a:buClrTx/>
                  <a:buSzTx/>
                  <a:buFontTx/>
                  <a:defRPr/>
                </a:pPr>
                <a:r>
                  <a:rPr lang="zh-CN" altLang="en-US" sz="2000" b="1" kern="0" noProof="0">
                    <a:ln>
                      <a:noFill/>
                    </a:ln>
                    <a:solidFill>
                      <a:srgbClr val="000000"/>
                    </a:solidFill>
                    <a:effectLst/>
                    <a:uLnTx/>
                    <a:uFillTx/>
                    <a:latin typeface="微软雅黑" panose="020b0503020204020204" pitchFamily="34" charset="-122"/>
                    <a:ea typeface="微软雅黑" panose="020b0503020204020204" pitchFamily="34" charset="-122"/>
                    <a:sym typeface="+mn-ea"/>
                  </a:rPr>
                  <a:t>含义、产生条件</a:t>
                </a:r>
              </a:p>
              <a:p>
                <a:pPr lvl="0" algn="l">
                  <a:lnSpc>
                    <a:spcPct val="150000"/>
                  </a:lnSpc>
                  <a:buClrTx/>
                  <a:buSzTx/>
                  <a:buFontTx/>
                  <a:defRPr/>
                </a:pPr>
                <a:r>
                  <a:rPr lang="zh-CN" altLang="en-US" sz="2000" b="1" kern="0" noProof="0">
                    <a:ln>
                      <a:noFill/>
                    </a:ln>
                    <a:solidFill>
                      <a:srgbClr val="000000"/>
                    </a:solidFill>
                    <a:effectLst/>
                    <a:uLnTx/>
                    <a:uFillTx/>
                    <a:latin typeface="微软雅黑" panose="020b0503020204020204" pitchFamily="34" charset="-122"/>
                    <a:ea typeface="微软雅黑" panose="020b0503020204020204" pitchFamily="34" charset="-122"/>
                    <a:sym typeface="+mn-ea"/>
                  </a:rPr>
                  <a:t>特征</a:t>
                </a:r>
              </a:p>
              <a:p>
                <a:pPr lvl="0" algn="l">
                  <a:lnSpc>
                    <a:spcPct val="150000"/>
                  </a:lnSpc>
                  <a:buClrTx/>
                  <a:buSzTx/>
                  <a:buFontTx/>
                  <a:defRPr/>
                </a:pPr>
                <a:r>
                  <a:rPr lang="zh-CN" altLang="en-US" sz="2000" b="1" kern="0" noProof="0">
                    <a:ln>
                      <a:noFill/>
                    </a:ln>
                    <a:solidFill>
                      <a:srgbClr val="000000"/>
                    </a:solidFill>
                    <a:effectLst/>
                    <a:uLnTx/>
                    <a:uFillTx/>
                    <a:latin typeface="微软雅黑" panose="020b0503020204020204" pitchFamily="34" charset="-122"/>
                    <a:ea typeface="微软雅黑" panose="020b0503020204020204" pitchFamily="34" charset="-122"/>
                    <a:sym typeface="+mn-ea"/>
                  </a:rPr>
                  <a:t>表现：思路新、方法新、结果新</a:t>
                </a:r>
              </a:p>
            </p:txBody>
          </p:sp>
        </p:grpSp>
        <p:sp>
          <p:nvSpPr>
            <p:cNvPr id="18" name="文本框 17">
              <a:extLst>
                <a:ext uri="{FF2B5EF4-FFF2-40B4-BE49-F238E27FC236}">
                  <a16:creationId xmlns:a16="http://schemas.microsoft.com/office/drawing/2014/main" id="{596AF974-85AF-3454-E06C-29EA6BF1924A}"/>
                </a:ext>
              </a:extLst>
            </p:cNvPr>
            <p:cNvSpPr txBox="1"/>
            <p:nvPr>
              <p:custDataLst>
                <p:tags r:id="rId14"/>
              </p:custDataLst>
            </p:nvPr>
          </p:nvSpPr>
          <p:spPr>
            <a:xfrm>
              <a:off x="4200521" y="2798957"/>
              <a:ext cx="4716145" cy="706755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6858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342900" algn="l" defTabSz="6858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685800" algn="l" defTabSz="6858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028700" algn="l" defTabSz="6858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371600" algn="l" defTabSz="6858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1714500" algn="l" defTabSz="6858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057400" algn="l" defTabSz="6858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2400300" algn="l" defTabSz="6858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2743200" algn="l" defTabSz="6858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kumimoji="0" lang="zh-CN" altLang="en-US" sz="2000" b="1" i="0" u="none" strike="noStrike" kern="0" cap="none" spc="0" normalizeH="0" baseline="0" noProof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微软雅黑" panose="020b0503020204020204" pitchFamily="34" charset="-122"/>
                  <a:ea typeface="微软雅黑" panose="020b0503020204020204" pitchFamily="34" charset="-122"/>
                </a:rPr>
                <a:t>思路具有</a:t>
              </a:r>
              <a:r>
                <a:rPr kumimoji="0" lang="zh-CN" altLang="en-US" sz="2000" b="1" i="0" u="sng" strike="noStrike" kern="0" cap="none" spc="0" normalizeH="0" baseline="0" noProof="0">
                  <a:ln>
                    <a:noFill/>
                  </a:ln>
                  <a:solidFill>
                    <a:srgbClr val="FF0000"/>
                  </a:solidFill>
                  <a:effectLst/>
                  <a:uLnTx/>
                  <a:uFillTx/>
                  <a:latin typeface="微软雅黑" panose="020b0503020204020204" pitchFamily="34" charset="-122"/>
                  <a:ea typeface="微软雅黑" panose="020b0503020204020204" pitchFamily="34" charset="-122"/>
                </a:rPr>
                <a:t>多向性、</a:t>
              </a:r>
              <a:r>
                <a:rPr kumimoji="0" lang="zh-CN" altLang="en-US" sz="2000" b="1" i="0" u="none" strike="noStrike" kern="0" cap="none" spc="0" normalizeH="0" baseline="0" noProof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微软雅黑" panose="020b0503020204020204" pitchFamily="34" charset="-122"/>
                  <a:ea typeface="微软雅黑" panose="020b0503020204020204" pitchFamily="34" charset="-122"/>
                </a:rPr>
                <a:t>步骤具有</a:t>
              </a:r>
              <a:r>
                <a:rPr kumimoji="0" lang="zh-CN" altLang="en-US" sz="2000" b="1" i="0" u="sng" strike="noStrike" kern="0" cap="none" spc="0" normalizeH="0" baseline="0" noProof="0">
                  <a:ln>
                    <a:noFill/>
                  </a:ln>
                  <a:solidFill>
                    <a:srgbClr val="FF0000"/>
                  </a:solidFill>
                  <a:effectLst/>
                  <a:uLnTx/>
                  <a:uFillTx/>
                  <a:latin typeface="微软雅黑" panose="020b0503020204020204" pitchFamily="34" charset="-122"/>
                  <a:ea typeface="微软雅黑" panose="020b0503020204020204" pitchFamily="34" charset="-122"/>
                </a:rPr>
                <a:t>跨越性</a:t>
              </a:r>
              <a:endParaRPr kumimoji="0" lang="en-US" altLang="zh-CN" sz="2000" b="1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  <a:p>
              <a:r>
                <a:rPr kumimoji="0" lang="zh-CN" altLang="en-US" sz="2000" b="1" i="0" u="none" strike="noStrike" kern="0" cap="none" spc="0" normalizeH="0" baseline="0" noProof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微软雅黑" panose="020b0503020204020204" pitchFamily="34" charset="-122"/>
                  <a:ea typeface="微软雅黑" panose="020b0503020204020204" pitchFamily="34" charset="-122"/>
                </a:rPr>
                <a:t>结果具有</a:t>
              </a:r>
              <a:r>
                <a:rPr kumimoji="0" lang="zh-CN" altLang="en-US" sz="2000" b="1" i="0" u="sng" strike="noStrike" kern="0" cap="none" spc="0" normalizeH="0" baseline="0" noProof="0">
                  <a:ln>
                    <a:noFill/>
                  </a:ln>
                  <a:solidFill>
                    <a:srgbClr val="FF0000"/>
                  </a:solidFill>
                  <a:effectLst/>
                  <a:uLnTx/>
                  <a:uFillTx/>
                  <a:latin typeface="微软雅黑" panose="020b0503020204020204" pitchFamily="34" charset="-122"/>
                  <a:ea typeface="微软雅黑" panose="020b0503020204020204" pitchFamily="34" charset="-122"/>
                </a:rPr>
                <a:t>独特性</a:t>
              </a:r>
              <a:endParaRPr lang="zh-CN" altLang="en-US" sz="2000"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</p:grpSp>
      <p:grpSp>
        <p:nvGrpSpPr>
          <p:cNvPr id="29" name="组合 28" title="">
            <a:extLst>
              <a:ext uri="{FF2B5EF4-FFF2-40B4-BE49-F238E27FC236}">
                <a16:creationId xmlns:a16="http://schemas.microsoft.com/office/drawing/2014/main" id="{CB1A0B45-9761-A0BE-4B13-B293312E867C}"/>
              </a:ext>
            </a:extLst>
          </p:cNvPr>
          <p:cNvGrpSpPr/>
          <p:nvPr>
            <p:custDataLst>
              <p:tags r:id="rId15"/>
            </p:custDataLst>
          </p:nvPr>
        </p:nvGrpSpPr>
        <p:grpSpPr>
          <a:xfrm>
            <a:off x="839213" y="432544"/>
            <a:ext cx="2183120" cy="523220"/>
            <a:chOff x="1076609" y="418259"/>
            <a:chExt cx="2183120" cy="523220"/>
          </a:xfrm>
        </p:grpSpPr>
        <p:sp>
          <p:nvSpPr>
            <p:cNvPr id="30" name="椭圆 29">
              <a:extLst>
                <a:ext uri="{FF2B5EF4-FFF2-40B4-BE49-F238E27FC236}">
                  <a16:creationId xmlns:a16="http://schemas.microsoft.com/office/drawing/2014/main" id="{2CEDB870-6EC4-33D3-4A7E-FB7050356FB1}"/>
                </a:ext>
              </a:extLst>
            </p:cNvPr>
            <p:cNvSpPr/>
            <p:nvPr>
              <p:custDataLst>
                <p:tags r:id="rId16"/>
              </p:custDataLst>
            </p:nvPr>
          </p:nvSpPr>
          <p:spPr>
            <a:xfrm>
              <a:off x="1076609" y="573786"/>
              <a:ext cx="274777" cy="274777"/>
            </a:xfrm>
            <a:prstGeom prst="ellipse">
              <a:avLst/>
            </a:prstGeom>
            <a:solidFill>
              <a:srgbClr val="0070C0"/>
            </a:solidFill>
            <a:ln>
              <a:solidFill>
                <a:srgbClr val="0070C0"/>
              </a:solidFill>
            </a:ln>
            <a:effectLst>
              <a:outerShdw blurRad="254000" dist="127000" dir="8100000" algn="tr" rotWithShape="0">
                <a:prstClr val="black">
                  <a:alpha val="6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eaVert" rtlCol="0" anchor="ctr"/>
            <a:lstStyle>
              <a:defPPr>
                <a:defRPr lang="zh-CN"/>
              </a:defPPr>
              <a:lvl1pPr marL="0" algn="l" defTabSz="685800" rtl="0" eaLnBrk="1" latinLnBrk="0" hangingPunct="1">
                <a:defRPr sz="1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342900" algn="l" defTabSz="685800" rtl="0" eaLnBrk="1" latinLnBrk="0" hangingPunct="1">
                <a:defRPr sz="1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685800" algn="l" defTabSz="685800" rtl="0" eaLnBrk="1" latinLnBrk="0" hangingPunct="1">
                <a:defRPr sz="1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028700" algn="l" defTabSz="685800" rtl="0" eaLnBrk="1" latinLnBrk="0" hangingPunct="1">
                <a:defRPr sz="1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371600" algn="l" defTabSz="685800" rtl="0" eaLnBrk="1" latinLnBrk="0" hangingPunct="1">
                <a:defRPr sz="1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1714500" algn="l" defTabSz="685800" rtl="0" eaLnBrk="1" latinLnBrk="0" hangingPunct="1">
                <a:defRPr sz="1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057400" algn="l" defTabSz="685800" rtl="0" eaLnBrk="1" latinLnBrk="0" hangingPunct="1">
                <a:defRPr sz="1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2400300" algn="l" defTabSz="685800" rtl="0" eaLnBrk="1" latinLnBrk="0" hangingPunct="1">
                <a:defRPr sz="1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2743200" algn="l" defTabSz="685800" rtl="0" eaLnBrk="1" latinLnBrk="0" hangingPunct="1">
                <a:defRPr sz="1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2000"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  <p:sp>
          <p:nvSpPr>
            <p:cNvPr id="31" name="TextBox 25">
              <a:extLst>
                <a:ext uri="{FF2B5EF4-FFF2-40B4-BE49-F238E27FC236}">
                  <a16:creationId xmlns:a16="http://schemas.microsoft.com/office/drawing/2014/main" id="{CDAC4216-C788-1D38-64BD-AB3162AB5AE4}"/>
                </a:ext>
              </a:extLst>
            </p:cNvPr>
            <p:cNvSpPr txBox="1"/>
            <p:nvPr>
              <p:custDataLst>
                <p:tags r:id="rId17"/>
              </p:custDataLst>
            </p:nvPr>
          </p:nvSpPr>
          <p:spPr>
            <a:xfrm>
              <a:off x="1454738" y="418259"/>
              <a:ext cx="1804991" cy="523220"/>
            </a:xfrm>
            <a:prstGeom prst="rect">
              <a:avLst/>
            </a:prstGeom>
            <a:noFill/>
          </p:spPr>
          <p:txBody>
            <a:bodyPr vert="horz" wrap="square" rtlCol="0">
              <a:spAutoFit/>
            </a:bodyPr>
            <a:lstStyle>
              <a:defPPr>
                <a:defRPr lang="zh-CN"/>
              </a:defPPr>
              <a:lvl1pPr marL="0" algn="l" defTabSz="6858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342900" algn="l" defTabSz="6858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685800" algn="l" defTabSz="6858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028700" algn="l" defTabSz="6858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371600" algn="l" defTabSz="6858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1714500" algn="l" defTabSz="6858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057400" algn="l" defTabSz="6858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2400300" algn="l" defTabSz="6858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2743200" algn="l" defTabSz="6858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2800" b="1" spc="300">
                  <a:solidFill>
                    <a:srgbClr val="0070C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rPr>
                <a:t>知识结构</a:t>
              </a:r>
            </a:p>
          </p:txBody>
        </p:sp>
      </p:grpSp>
      <p:grpSp>
        <p:nvGrpSpPr>
          <p:cNvPr id="44" name="组合 43" title="">
            <a:extLst>
              <a:ext uri="{FF2B5EF4-FFF2-40B4-BE49-F238E27FC236}">
                <a16:creationId xmlns:a16="http://schemas.microsoft.com/office/drawing/2014/main" id="{731EB133-6C0C-50D8-A958-39629304A417}"/>
              </a:ext>
            </a:extLst>
          </p:cNvPr>
          <p:cNvGrpSpPr/>
          <p:nvPr>
            <p:custDataLst>
              <p:tags r:id="rId18"/>
            </p:custDataLst>
          </p:nvPr>
        </p:nvGrpSpPr>
        <p:grpSpPr>
          <a:xfrm>
            <a:off x="755312" y="1429108"/>
            <a:ext cx="3658952" cy="1048414"/>
            <a:chOff x="755312" y="1429108"/>
            <a:chExt cx="3658952" cy="1048414"/>
          </a:xfrm>
        </p:grpSpPr>
        <p:sp>
          <p:nvSpPr>
            <p:cNvPr id="7" name="文本框 6">
              <a:extLst>
                <a:ext uri="{FF2B5EF4-FFF2-40B4-BE49-F238E27FC236}">
                  <a16:creationId xmlns:a16="http://schemas.microsoft.com/office/drawing/2014/main" id="{1FAB2F55-F404-6B0B-8A20-0A18F5CFC0DA}"/>
                </a:ext>
              </a:extLst>
            </p:cNvPr>
            <p:cNvSpPr txBox="1"/>
            <p:nvPr>
              <p:custDataLst>
                <p:tags r:id="rId19"/>
              </p:custDataLst>
            </p:nvPr>
          </p:nvSpPr>
          <p:spPr>
            <a:xfrm>
              <a:off x="3514264" y="1521442"/>
              <a:ext cx="900000" cy="830997"/>
            </a:xfrm>
            <a:prstGeom prst="rect">
              <a:avLst/>
            </a:prstGeom>
          </p:spPr>
          <p:style>
            <a:lnRef idx="3">
              <a:schemeClr val="lt1"/>
            </a:lnRef>
            <a:fillRef idx="1">
              <a:schemeClr val="accent5"/>
            </a:fillRef>
            <a:effectRef idx="1">
              <a:schemeClr val="accent5"/>
            </a:effectRef>
            <a:fontRef idx="minor">
              <a:schemeClr val="lt1"/>
            </a:fontRef>
          </p:style>
          <p:txBody>
            <a:bodyPr wrap="square" anchor="ctr">
              <a:spAutoFit/>
            </a:bodyPr>
            <a:lstStyle>
              <a:defPPr>
                <a:defRPr lang="zh-CN"/>
              </a:defPPr>
              <a:lvl1pPr marL="0" lvl="0" algn="ctr" defTabSz="685800" rtl="0" eaLnBrk="1" fontAlgn="base" latinLnBrk="0" hangingPunct="1">
                <a:buClrTx/>
                <a:buSzTx/>
                <a:buFontTx/>
                <a:defRPr sz="2400" b="1" kern="0">
                  <a:ln>
                    <a:noFill/>
                  </a:ln>
                  <a:solidFill>
                    <a:schemeClr val="bg1"/>
                  </a:solidFill>
                  <a:effectLst/>
                  <a:uLnTx/>
                  <a:uFillTx/>
                  <a:latin typeface="微软雅黑" panose="020b0503020204020204" pitchFamily="34" charset="-122"/>
                  <a:ea typeface="微软雅黑" panose="020b0503020204020204" pitchFamily="34" charset="-122"/>
                  <a:cs typeface="+mn-cs"/>
                </a:defRPr>
              </a:lvl1pPr>
              <a:lvl2pPr marL="342900" algn="l" defTabSz="685800" rtl="0" eaLnBrk="1" latinLnBrk="0" hangingPunct="1">
                <a:defRPr sz="14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685800" algn="l" defTabSz="685800" rtl="0" eaLnBrk="1" latinLnBrk="0" hangingPunct="1">
                <a:defRPr sz="14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028700" algn="l" defTabSz="685800" rtl="0" eaLnBrk="1" latinLnBrk="0" hangingPunct="1">
                <a:defRPr sz="14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371600" algn="l" defTabSz="685800" rtl="0" eaLnBrk="1" latinLnBrk="0" hangingPunct="1">
                <a:defRPr sz="14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1714500" algn="l" defTabSz="685800" rtl="0" eaLnBrk="1" latinLnBrk="0" hangingPunct="1">
                <a:defRPr sz="14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057400" algn="l" defTabSz="685800" rtl="0" eaLnBrk="1" latinLnBrk="0" hangingPunct="1">
                <a:defRPr sz="14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2400300" algn="l" defTabSz="685800" rtl="0" eaLnBrk="1" latinLnBrk="0" hangingPunct="1">
                <a:defRPr sz="14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2743200" algn="l" defTabSz="685800" rtl="0" eaLnBrk="1" latinLnBrk="0" hangingPunct="1">
                <a:defRPr sz="14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/>
                <a:t>发散思维</a:t>
              </a:r>
              <a:endParaRPr lang="en-US" altLang="zh-CN"/>
            </a:p>
          </p:txBody>
        </p:sp>
        <p:sp>
          <p:nvSpPr>
            <p:cNvPr id="13" name="文本框 12">
              <a:extLst>
                <a:ext uri="{FF2B5EF4-FFF2-40B4-BE49-F238E27FC236}">
                  <a16:creationId xmlns:a16="http://schemas.microsoft.com/office/drawing/2014/main" id="{9A44032E-9CA5-086D-24C7-F3DC19FE1802}"/>
                </a:ext>
              </a:extLst>
            </p:cNvPr>
            <p:cNvSpPr txBox="1"/>
            <p:nvPr>
              <p:custDataLst>
                <p:tags r:id="rId20"/>
              </p:custDataLst>
            </p:nvPr>
          </p:nvSpPr>
          <p:spPr>
            <a:xfrm>
              <a:off x="755312" y="1462792"/>
              <a:ext cx="1525876" cy="1014730"/>
            </a:xfrm>
            <a:prstGeom prst="rect">
              <a:avLst/>
            </a:prstGeom>
            <a:ln w="19050"/>
          </p:spPr>
          <p:style>
            <a:lnRef idx="2">
              <a:schemeClr val="accent5"/>
            </a:lnRef>
            <a:fillRef idx="1">
              <a:schemeClr val="lt1"/>
            </a:fillRef>
            <a:effectRef idx="0">
              <a:schemeClr val="accent5"/>
            </a:effectRef>
            <a:fontRef idx="minor">
              <a:schemeClr val="dk1"/>
            </a:fontRef>
          </p:style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685800" rtl="0" eaLnBrk="1" latinLnBrk="0" hangingPunct="1">
                <a:defRPr sz="14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342900" algn="l" defTabSz="685800" rtl="0" eaLnBrk="1" latinLnBrk="0" hangingPunct="1">
                <a:defRPr sz="14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685800" algn="l" defTabSz="685800" rtl="0" eaLnBrk="1" latinLnBrk="0" hangingPunct="1">
                <a:defRPr sz="14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028700" algn="l" defTabSz="685800" rtl="0" eaLnBrk="1" latinLnBrk="0" hangingPunct="1">
                <a:defRPr sz="14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371600" algn="l" defTabSz="685800" rtl="0" eaLnBrk="1" latinLnBrk="0" hangingPunct="1">
                <a:defRPr sz="14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1714500" algn="l" defTabSz="685800" rtl="0" eaLnBrk="1" latinLnBrk="0" hangingPunct="1">
                <a:defRPr sz="14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057400" algn="l" defTabSz="685800" rtl="0" eaLnBrk="1" latinLnBrk="0" hangingPunct="1">
                <a:defRPr sz="14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2400300" algn="l" defTabSz="685800" rtl="0" eaLnBrk="1" latinLnBrk="0" hangingPunct="1">
                <a:defRPr sz="14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2743200" algn="l" defTabSz="685800" rtl="0" eaLnBrk="1" latinLnBrk="0" hangingPunct="1">
                <a:defRPr sz="14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marL="0" marR="0" lvl="0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r>
                <a:rPr kumimoji="0" lang="zh-CN" altLang="en-US" sz="2000" b="1" i="0" u="none" strike="noStrike" kern="0" cap="none" spc="0" normalizeH="0" baseline="0" noProof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微软雅黑" panose="020b0503020204020204" pitchFamily="34" charset="-122"/>
                  <a:ea typeface="微软雅黑" panose="020b0503020204020204" pitchFamily="34" charset="-122"/>
                </a:rPr>
                <a:t>检核表法</a:t>
              </a:r>
              <a:endParaRPr kumimoji="0" lang="en-US" altLang="zh-CN" sz="2000" b="1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  <a:p>
              <a:pPr marL="0" marR="0" lvl="0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r>
                <a:rPr kumimoji="0" lang="zh-CN" altLang="en-US" sz="2000" b="1" i="0" u="none" strike="noStrike" kern="0" cap="none" spc="0" normalizeH="0" baseline="0" noProof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微软雅黑" panose="020b0503020204020204" pitchFamily="34" charset="-122"/>
                  <a:ea typeface="微软雅黑" panose="020b0503020204020204" pitchFamily="34" charset="-122"/>
                </a:rPr>
                <a:t>信息交合法</a:t>
              </a:r>
              <a:endParaRPr kumimoji="0" lang="en-US" altLang="zh-CN" sz="2000" b="1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  <a:p>
              <a:pPr marL="0" marR="0" lvl="0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r>
                <a:rPr kumimoji="0" lang="zh-CN" altLang="en-US" sz="2000" b="1" i="0" u="none" strike="noStrike" kern="0" cap="none" spc="0" normalizeH="0" baseline="0" noProof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微软雅黑" panose="020b0503020204020204" pitchFamily="34" charset="-122"/>
                  <a:ea typeface="微软雅黑" panose="020b0503020204020204" pitchFamily="34" charset="-122"/>
                </a:rPr>
                <a:t>头脑风暴法</a:t>
              </a:r>
              <a:endParaRPr kumimoji="0" lang="en-US" altLang="zh-CN" sz="2000" b="1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  <p:sp>
          <p:nvSpPr>
            <p:cNvPr id="14" name="文本框 13">
              <a:extLst>
                <a:ext uri="{FF2B5EF4-FFF2-40B4-BE49-F238E27FC236}">
                  <a16:creationId xmlns:a16="http://schemas.microsoft.com/office/drawing/2014/main" id="{A7413AE3-EEDE-FCB8-F24C-4F82BE06342A}"/>
                </a:ext>
              </a:extLst>
            </p:cNvPr>
            <p:cNvSpPr txBox="1"/>
            <p:nvPr>
              <p:custDataLst>
                <p:tags r:id="rId21"/>
              </p:custDataLst>
            </p:nvPr>
          </p:nvSpPr>
          <p:spPr>
            <a:xfrm>
              <a:off x="2646951" y="1429108"/>
              <a:ext cx="798195" cy="1015663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marR="0" lvl="0" indent="0" algn="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000" b="1" i="0" u="none" strike="noStrike" kern="0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微软雅黑" panose="020b0503020204020204" pitchFamily="34" charset="-122"/>
                  <a:ea typeface="微软雅黑" panose="020b0503020204020204" pitchFamily="34" charset="-122"/>
                  <a:cs typeface="+mn-cs"/>
                </a:defRPr>
              </a:lvl1pPr>
              <a:lvl2pPr marL="342900" algn="l" defTabSz="6858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685800" algn="l" defTabSz="6858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028700" algn="l" defTabSz="6858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371600" algn="l" defTabSz="6858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1714500" algn="l" defTabSz="6858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057400" algn="l" defTabSz="6858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2400300" algn="l" defTabSz="6858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2743200" algn="l" defTabSz="6858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/>
                <a:t>含义</a:t>
              </a:r>
              <a:endParaRPr lang="en-US" altLang="zh-CN"/>
            </a:p>
            <a:p>
              <a:r>
                <a:rPr lang="zh-CN" altLang="en-US"/>
                <a:t>方法</a:t>
              </a:r>
              <a:endParaRPr lang="en-US" altLang="zh-CN"/>
            </a:p>
            <a:p>
              <a:r>
                <a:rPr lang="zh-CN" altLang="en-US"/>
                <a:t>功能</a:t>
              </a:r>
            </a:p>
          </p:txBody>
        </p:sp>
        <p:cxnSp>
          <p:nvCxnSpPr>
            <p:cNvPr id="33" name="直接连接符 32">
              <a:extLst>
                <a:ext uri="{FF2B5EF4-FFF2-40B4-BE49-F238E27FC236}">
                  <a16:creationId xmlns:a16="http://schemas.microsoft.com/office/drawing/2014/main" id="{B6517587-A948-C8C9-7288-5B77D24A9160}"/>
                </a:ext>
              </a:extLst>
            </p:cNvPr>
            <p:cNvCxnSpPr>
              <a:stCxn id="13" idx="3"/>
            </p:cNvCxnSpPr>
            <p:nvPr>
              <p:custDataLst>
                <p:tags r:id="rId22"/>
              </p:custDataLst>
            </p:nvPr>
          </p:nvCxnSpPr>
          <p:spPr>
            <a:xfrm flipV="1">
              <a:off x="2281188" y="1954302"/>
              <a:ext cx="540000" cy="0"/>
            </a:xfrm>
            <a:prstGeom prst="line">
              <a:avLst/>
            </a:prstGeom>
            <a:ln w="1905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45" name="组合 44" title="">
            <a:extLst>
              <a:ext uri="{FF2B5EF4-FFF2-40B4-BE49-F238E27FC236}">
                <a16:creationId xmlns:a16="http://schemas.microsoft.com/office/drawing/2014/main" id="{ABDC122A-9D81-EC2A-E2B3-4E60BB87F02A}"/>
              </a:ext>
            </a:extLst>
          </p:cNvPr>
          <p:cNvGrpSpPr/>
          <p:nvPr>
            <p:custDataLst>
              <p:tags r:id="rId23"/>
            </p:custDataLst>
          </p:nvPr>
        </p:nvGrpSpPr>
        <p:grpSpPr>
          <a:xfrm>
            <a:off x="441300" y="3091142"/>
            <a:ext cx="4006758" cy="1015663"/>
            <a:chOff x="441300" y="3091142"/>
            <a:chExt cx="4006758" cy="1015663"/>
          </a:xfrm>
        </p:grpSpPr>
        <p:sp>
          <p:nvSpPr>
            <p:cNvPr id="11" name="文本框 10">
              <a:extLst>
                <a:ext uri="{FF2B5EF4-FFF2-40B4-BE49-F238E27FC236}">
                  <a16:creationId xmlns:a16="http://schemas.microsoft.com/office/drawing/2014/main" id="{7F94E304-F333-6115-C664-9ADBB6BE2FD9}"/>
                </a:ext>
              </a:extLst>
            </p:cNvPr>
            <p:cNvSpPr txBox="1"/>
            <p:nvPr>
              <p:custDataLst>
                <p:tags r:id="rId24"/>
              </p:custDataLst>
            </p:nvPr>
          </p:nvSpPr>
          <p:spPr>
            <a:xfrm>
              <a:off x="3548058" y="3169322"/>
              <a:ext cx="900000" cy="830997"/>
            </a:xfrm>
            <a:prstGeom prst="rect">
              <a:avLst/>
            </a:prstGeom>
          </p:spPr>
          <p:style>
            <a:lnRef idx="3">
              <a:schemeClr val="lt1"/>
            </a:lnRef>
            <a:fillRef idx="1">
              <a:schemeClr val="accent4"/>
            </a:fillRef>
            <a:effectRef idx="1">
              <a:schemeClr val="accent4"/>
            </a:effectRef>
            <a:fontRef idx="minor">
              <a:schemeClr val="lt1"/>
            </a:fontRef>
          </p:style>
          <p:txBody>
            <a:bodyPr wrap="square" anchor="ctr">
              <a:spAutoFit/>
            </a:bodyPr>
            <a:lstStyle>
              <a:defPPr>
                <a:defRPr lang="zh-CN"/>
              </a:defPPr>
              <a:lvl1pPr marL="0" lvl="0" algn="ctr" defTabSz="685800" rtl="0" eaLnBrk="1" fontAlgn="base" latinLnBrk="0" hangingPunct="1">
                <a:buClrTx/>
                <a:buSzTx/>
                <a:buFontTx/>
                <a:defRPr sz="2400" b="1" kern="0">
                  <a:ln>
                    <a:noFill/>
                  </a:ln>
                  <a:solidFill>
                    <a:schemeClr val="bg1"/>
                  </a:solidFill>
                  <a:effectLst/>
                  <a:uLnTx/>
                  <a:uFillTx/>
                  <a:latin typeface="微软雅黑" panose="020b0503020204020204" pitchFamily="34" charset="-122"/>
                  <a:ea typeface="微软雅黑" panose="020b0503020204020204" pitchFamily="34" charset="-122"/>
                  <a:cs typeface="+mn-cs"/>
                </a:defRPr>
              </a:lvl1pPr>
              <a:lvl2pPr marL="342900" algn="l" defTabSz="685800" rtl="0" eaLnBrk="1" latinLnBrk="0" hangingPunct="1">
                <a:defRPr sz="14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685800" algn="l" defTabSz="685800" rtl="0" eaLnBrk="1" latinLnBrk="0" hangingPunct="1">
                <a:defRPr sz="14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028700" algn="l" defTabSz="685800" rtl="0" eaLnBrk="1" latinLnBrk="0" hangingPunct="1">
                <a:defRPr sz="14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371600" algn="l" defTabSz="685800" rtl="0" eaLnBrk="1" latinLnBrk="0" hangingPunct="1">
                <a:defRPr sz="14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1714500" algn="l" defTabSz="685800" rtl="0" eaLnBrk="1" latinLnBrk="0" hangingPunct="1">
                <a:defRPr sz="14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057400" algn="l" defTabSz="685800" rtl="0" eaLnBrk="1" latinLnBrk="0" hangingPunct="1">
                <a:defRPr sz="14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2400300" algn="l" defTabSz="685800" rtl="0" eaLnBrk="1" latinLnBrk="0" hangingPunct="1">
                <a:defRPr sz="14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2743200" algn="l" defTabSz="685800" rtl="0" eaLnBrk="1" latinLnBrk="0" hangingPunct="1">
                <a:defRPr sz="14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/>
                <a:t>聚合思维</a:t>
              </a:r>
              <a:endParaRPr lang="en-US" altLang="zh-CN"/>
            </a:p>
          </p:txBody>
        </p:sp>
        <p:sp>
          <p:nvSpPr>
            <p:cNvPr id="15" name="文本框 14">
              <a:extLst>
                <a:ext uri="{FF2B5EF4-FFF2-40B4-BE49-F238E27FC236}">
                  <a16:creationId xmlns:a16="http://schemas.microsoft.com/office/drawing/2014/main" id="{47E86EF1-ABEA-B59D-3A88-4B2EF30B7804}"/>
                </a:ext>
              </a:extLst>
            </p:cNvPr>
            <p:cNvSpPr txBox="1"/>
            <p:nvPr>
              <p:custDataLst>
                <p:tags r:id="rId25"/>
              </p:custDataLst>
            </p:nvPr>
          </p:nvSpPr>
          <p:spPr>
            <a:xfrm>
              <a:off x="441300" y="3212584"/>
              <a:ext cx="2220595" cy="706755"/>
            </a:xfrm>
            <a:prstGeom prst="rect">
              <a:avLst/>
            </a:prstGeom>
            <a:ln w="19050"/>
          </p:spPr>
          <p:style>
            <a:lnRef idx="2">
              <a:schemeClr val="accent4"/>
            </a:lnRef>
            <a:fillRef idx="1">
              <a:schemeClr val="lt1"/>
            </a:fillRef>
            <a:effectRef idx="0">
              <a:schemeClr val="accent4"/>
            </a:effectRef>
            <a:fontRef idx="minor">
              <a:schemeClr val="dk1"/>
            </a:fontRef>
          </p:style>
          <p:txBody>
            <a:bodyPr wrap="square">
              <a:spAutoFit/>
            </a:bodyPr>
            <a:lstStyle>
              <a:defPPr>
                <a:defRPr lang="zh-CN"/>
              </a:defPPr>
              <a:lvl1pPr marL="0" marR="0" lvl="0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000" b="1" i="0" u="none" strike="noStrike" kern="0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微软雅黑" panose="020b0503020204020204" pitchFamily="34" charset="-122"/>
                  <a:ea typeface="微软雅黑" panose="020b0503020204020204" pitchFamily="34" charset="-122"/>
                  <a:cs typeface="+mn-cs"/>
                </a:defRPr>
              </a:lvl1pPr>
              <a:lvl2pPr marL="342900" algn="l" defTabSz="685800" rtl="0" eaLnBrk="1" latinLnBrk="0" hangingPunct="1">
                <a:defRPr sz="1400" kern="1200">
                  <a:solidFill>
                    <a:schemeClr val="dk1"/>
                  </a:solidFill>
                  <a:latin typeface="+mn-lt"/>
                  <a:ea typeface="+mn-ea"/>
                  <a:cs typeface="+mn-cs"/>
                </a:defRPr>
              </a:lvl2pPr>
              <a:lvl3pPr marL="685800" algn="l" defTabSz="685800" rtl="0" eaLnBrk="1" latinLnBrk="0" hangingPunct="1">
                <a:defRPr sz="1400" kern="1200">
                  <a:solidFill>
                    <a:schemeClr val="dk1"/>
                  </a:solidFill>
                  <a:latin typeface="+mn-lt"/>
                  <a:ea typeface="+mn-ea"/>
                  <a:cs typeface="+mn-cs"/>
                </a:defRPr>
              </a:lvl3pPr>
              <a:lvl4pPr marL="1028700" algn="l" defTabSz="685800" rtl="0" eaLnBrk="1" latinLnBrk="0" hangingPunct="1">
                <a:defRPr sz="1400" kern="1200">
                  <a:solidFill>
                    <a:schemeClr val="dk1"/>
                  </a:solidFill>
                  <a:latin typeface="+mn-lt"/>
                  <a:ea typeface="+mn-ea"/>
                  <a:cs typeface="+mn-cs"/>
                </a:defRPr>
              </a:lvl4pPr>
              <a:lvl5pPr marL="1371600" algn="l" defTabSz="685800" rtl="0" eaLnBrk="1" latinLnBrk="0" hangingPunct="1">
                <a:defRPr sz="1400" kern="1200">
                  <a:solidFill>
                    <a:schemeClr val="dk1"/>
                  </a:solidFill>
                  <a:latin typeface="+mn-lt"/>
                  <a:ea typeface="+mn-ea"/>
                  <a:cs typeface="+mn-cs"/>
                </a:defRPr>
              </a:lvl5pPr>
              <a:lvl6pPr marL="1714500" algn="l" defTabSz="685800" rtl="0" eaLnBrk="1" latinLnBrk="0" hangingPunct="1">
                <a:defRPr sz="1400" kern="1200">
                  <a:solidFill>
                    <a:schemeClr val="dk1"/>
                  </a:solidFill>
                  <a:latin typeface="+mn-lt"/>
                  <a:ea typeface="+mn-ea"/>
                  <a:cs typeface="+mn-cs"/>
                </a:defRPr>
              </a:lvl6pPr>
              <a:lvl7pPr marL="2057400" algn="l" defTabSz="685800" rtl="0" eaLnBrk="1" latinLnBrk="0" hangingPunct="1">
                <a:defRPr sz="1400" kern="1200">
                  <a:solidFill>
                    <a:schemeClr val="dk1"/>
                  </a:solidFill>
                  <a:latin typeface="+mn-lt"/>
                  <a:ea typeface="+mn-ea"/>
                  <a:cs typeface="+mn-cs"/>
                </a:defRPr>
              </a:lvl7pPr>
              <a:lvl8pPr marL="2400300" algn="l" defTabSz="685800" rtl="0" eaLnBrk="1" latinLnBrk="0" hangingPunct="1">
                <a:defRPr sz="1400" kern="1200">
                  <a:solidFill>
                    <a:schemeClr val="dk1"/>
                  </a:solidFill>
                  <a:latin typeface="+mn-lt"/>
                  <a:ea typeface="+mn-ea"/>
                  <a:cs typeface="+mn-cs"/>
                </a:defRPr>
              </a:lvl8pPr>
              <a:lvl9pPr marL="2743200" algn="l" defTabSz="685800" rtl="0" eaLnBrk="1" latinLnBrk="0" hangingPunct="1">
                <a:defRPr sz="1400" kern="1200">
                  <a:solidFill>
                    <a:schemeClr val="dk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>
                  <a:sym typeface="+mn-ea"/>
                </a:rPr>
                <a:t>比较分析抽象、</a:t>
              </a:r>
            </a:p>
            <a:p>
              <a:r>
                <a:rPr lang="zh-CN" altLang="en-US">
                  <a:sym typeface="+mn-ea"/>
                </a:rPr>
                <a:t>演绎归纳分析综合</a:t>
              </a:r>
            </a:p>
          </p:txBody>
        </p:sp>
        <p:sp>
          <p:nvSpPr>
            <p:cNvPr id="27" name="文本框 26">
              <a:extLst>
                <a:ext uri="{FF2B5EF4-FFF2-40B4-BE49-F238E27FC236}">
                  <a16:creationId xmlns:a16="http://schemas.microsoft.com/office/drawing/2014/main" id="{EF0A2B14-FCDA-AA5D-F45E-21804D1E2C58}"/>
                </a:ext>
              </a:extLst>
            </p:cNvPr>
            <p:cNvSpPr txBox="1"/>
            <p:nvPr>
              <p:custDataLst>
                <p:tags r:id="rId26"/>
              </p:custDataLst>
            </p:nvPr>
          </p:nvSpPr>
          <p:spPr>
            <a:xfrm>
              <a:off x="2645658" y="3091142"/>
              <a:ext cx="798195" cy="1015663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marR="0" lvl="0" indent="0" algn="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000" b="1" i="0" u="none" strike="noStrike" kern="0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微软雅黑" panose="020b0503020204020204" pitchFamily="34" charset="-122"/>
                  <a:ea typeface="微软雅黑" panose="020b0503020204020204" pitchFamily="34" charset="-122"/>
                  <a:cs typeface="+mn-cs"/>
                </a:defRPr>
              </a:lvl1pPr>
              <a:lvl2pPr marL="342900" algn="l" defTabSz="6858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685800" algn="l" defTabSz="6858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028700" algn="l" defTabSz="6858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371600" algn="l" defTabSz="6858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1714500" algn="l" defTabSz="6858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057400" algn="l" defTabSz="6858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2400300" algn="l" defTabSz="6858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2743200" algn="l" defTabSz="6858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/>
                <a:t>含义</a:t>
              </a:r>
              <a:endParaRPr lang="en-US" altLang="zh-CN"/>
            </a:p>
            <a:p>
              <a:r>
                <a:rPr lang="zh-CN" altLang="en-US"/>
                <a:t>方法</a:t>
              </a:r>
              <a:endParaRPr lang="en-US" altLang="zh-CN"/>
            </a:p>
            <a:p>
              <a:r>
                <a:rPr lang="zh-CN" altLang="en-US"/>
                <a:t>功能</a:t>
              </a:r>
            </a:p>
          </p:txBody>
        </p:sp>
        <p:cxnSp>
          <p:nvCxnSpPr>
            <p:cNvPr id="34" name="直接连接符 33">
              <a:extLst>
                <a:ext uri="{FF2B5EF4-FFF2-40B4-BE49-F238E27FC236}">
                  <a16:creationId xmlns:a16="http://schemas.microsoft.com/office/drawing/2014/main" id="{CCF148C7-5E97-BD06-7C4E-3063F96831A4}"/>
                </a:ext>
              </a:extLst>
            </p:cNvPr>
            <p:cNvCxnSpPr/>
            <p:nvPr>
              <p:custDataLst>
                <p:tags r:id="rId27"/>
              </p:custDataLst>
            </p:nvPr>
          </p:nvCxnSpPr>
          <p:spPr>
            <a:xfrm flipV="1">
              <a:off x="2661895" y="3614086"/>
              <a:ext cx="216000" cy="0"/>
            </a:xfrm>
            <a:prstGeom prst="line">
              <a:avLst/>
            </a:prstGeom>
            <a:ln w="19050">
              <a:solidFill>
                <a:srgbClr val="7030A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46" name="组合 45" title="">
            <a:extLst>
              <a:ext uri="{FF2B5EF4-FFF2-40B4-BE49-F238E27FC236}">
                <a16:creationId xmlns:a16="http://schemas.microsoft.com/office/drawing/2014/main" id="{290AEC4C-5B6F-297B-9E55-0468979B02A0}"/>
              </a:ext>
            </a:extLst>
          </p:cNvPr>
          <p:cNvGrpSpPr/>
          <p:nvPr>
            <p:custDataLst>
              <p:tags r:id="rId28"/>
            </p:custDataLst>
          </p:nvPr>
        </p:nvGrpSpPr>
        <p:grpSpPr>
          <a:xfrm>
            <a:off x="755312" y="4529105"/>
            <a:ext cx="3734160" cy="1323439"/>
            <a:chOff x="755312" y="4529105"/>
            <a:chExt cx="3734160" cy="1323439"/>
          </a:xfrm>
        </p:grpSpPr>
        <p:sp>
          <p:nvSpPr>
            <p:cNvPr id="12" name="文本框 11">
              <a:extLst>
                <a:ext uri="{FF2B5EF4-FFF2-40B4-BE49-F238E27FC236}">
                  <a16:creationId xmlns:a16="http://schemas.microsoft.com/office/drawing/2014/main" id="{45B5FB37-6A3D-7B92-FB30-D36D86A3AE1A}"/>
                </a:ext>
              </a:extLst>
            </p:cNvPr>
            <p:cNvSpPr txBox="1"/>
            <p:nvPr>
              <p:custDataLst>
                <p:tags r:id="rId29"/>
              </p:custDataLst>
            </p:nvPr>
          </p:nvSpPr>
          <p:spPr>
            <a:xfrm>
              <a:off x="3589472" y="4775327"/>
              <a:ext cx="900000" cy="830997"/>
            </a:xfrm>
            <a:prstGeom prst="rect">
              <a:avLst/>
            </a:prstGeom>
          </p:spPr>
          <p:style>
            <a:lnRef idx="3">
              <a:schemeClr val="lt1"/>
            </a:lnRef>
            <a:fillRef idx="1">
              <a:schemeClr val="dk1"/>
            </a:fillRef>
            <a:effectRef idx="1">
              <a:schemeClr val="dk1"/>
            </a:effectRef>
            <a:fontRef idx="minor">
              <a:schemeClr val="lt1"/>
            </a:fontRef>
          </p:style>
          <p:txBody>
            <a:bodyPr wrap="square" anchor="ctr">
              <a:spAutoFit/>
            </a:bodyPr>
            <a:lstStyle>
              <a:defPPr>
                <a:defRPr lang="zh-CN"/>
              </a:defPPr>
              <a:lvl1pPr marL="0" lvl="0" algn="ctr" defTabSz="685800" rtl="0" eaLnBrk="1" fontAlgn="base" latinLnBrk="0" hangingPunct="1">
                <a:buClrTx/>
                <a:buSzTx/>
                <a:buFontTx/>
                <a:defRPr sz="2400" b="1" kern="0">
                  <a:ln>
                    <a:noFill/>
                  </a:ln>
                  <a:solidFill>
                    <a:schemeClr val="bg1"/>
                  </a:solidFill>
                  <a:effectLst/>
                  <a:uLnTx/>
                  <a:uFillTx/>
                  <a:latin typeface="微软雅黑" panose="020b0503020204020204" pitchFamily="34" charset="-122"/>
                  <a:ea typeface="微软雅黑" panose="020b0503020204020204" pitchFamily="34" charset="-122"/>
                  <a:cs typeface="+mn-cs"/>
                </a:defRPr>
              </a:lvl1pPr>
              <a:lvl2pPr marL="342900" algn="l" defTabSz="685800" rtl="0" eaLnBrk="1" latinLnBrk="0" hangingPunct="1">
                <a:defRPr sz="14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685800" algn="l" defTabSz="685800" rtl="0" eaLnBrk="1" latinLnBrk="0" hangingPunct="1">
                <a:defRPr sz="14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028700" algn="l" defTabSz="685800" rtl="0" eaLnBrk="1" latinLnBrk="0" hangingPunct="1">
                <a:defRPr sz="14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371600" algn="l" defTabSz="685800" rtl="0" eaLnBrk="1" latinLnBrk="0" hangingPunct="1">
                <a:defRPr sz="14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1714500" algn="l" defTabSz="685800" rtl="0" eaLnBrk="1" latinLnBrk="0" hangingPunct="1">
                <a:defRPr sz="14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057400" algn="l" defTabSz="685800" rtl="0" eaLnBrk="1" latinLnBrk="0" hangingPunct="1">
                <a:defRPr sz="14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2400300" algn="l" defTabSz="685800" rtl="0" eaLnBrk="1" latinLnBrk="0" hangingPunct="1">
                <a:defRPr sz="14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2743200" algn="l" defTabSz="685800" rtl="0" eaLnBrk="1" latinLnBrk="0" hangingPunct="1">
                <a:defRPr sz="14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/>
                <a:t>逆向思维</a:t>
              </a:r>
              <a:endParaRPr lang="en-US" altLang="zh-CN"/>
            </a:p>
          </p:txBody>
        </p:sp>
        <p:sp>
          <p:nvSpPr>
            <p:cNvPr id="16" name="文本框 15">
              <a:extLst>
                <a:ext uri="{FF2B5EF4-FFF2-40B4-BE49-F238E27FC236}">
                  <a16:creationId xmlns:a16="http://schemas.microsoft.com/office/drawing/2014/main" id="{8D934110-51E7-51F8-8E99-D46796B58E78}"/>
                </a:ext>
              </a:extLst>
            </p:cNvPr>
            <p:cNvSpPr txBox="1"/>
            <p:nvPr>
              <p:custDataLst>
                <p:tags r:id="rId30"/>
              </p:custDataLst>
            </p:nvPr>
          </p:nvSpPr>
          <p:spPr>
            <a:xfrm>
              <a:off x="755312" y="4529105"/>
              <a:ext cx="1323746" cy="1323439"/>
            </a:xfrm>
            <a:prstGeom prst="rect">
              <a:avLst/>
            </a:prstGeom>
            <a:ln w="19050"/>
          </p:spPr>
          <p:style>
            <a:lnRef idx="2">
              <a:schemeClr val="dk1"/>
            </a:lnRef>
            <a:fillRef idx="1">
              <a:schemeClr val="lt1"/>
            </a:fillRef>
            <a:effectRef idx="0">
              <a:schemeClr val="dk1"/>
            </a:effectRef>
            <a:fontRef idx="minor">
              <a:schemeClr val="dk1"/>
            </a:fontRef>
          </p:style>
          <p:txBody>
            <a:bodyPr wrap="square">
              <a:spAutoFit/>
            </a:bodyPr>
            <a:lstStyle>
              <a:defPPr>
                <a:defRPr lang="zh-CN"/>
              </a:defPPr>
              <a:lvl1pPr marL="0" marR="0" lvl="0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000" b="1" i="0" u="none" strike="noStrike" kern="0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微软雅黑" panose="020b0503020204020204" pitchFamily="34" charset="-122"/>
                  <a:ea typeface="微软雅黑" panose="020b0503020204020204" pitchFamily="34" charset="-122"/>
                  <a:cs typeface="+mn-cs"/>
                </a:defRPr>
              </a:lvl1pPr>
              <a:lvl2pPr marL="342900" algn="l" defTabSz="685800" rtl="0" eaLnBrk="1" latinLnBrk="0" hangingPunct="1">
                <a:defRPr sz="1400" kern="1200">
                  <a:solidFill>
                    <a:schemeClr val="dk1"/>
                  </a:solidFill>
                  <a:latin typeface="+mn-lt"/>
                  <a:ea typeface="+mn-ea"/>
                  <a:cs typeface="+mn-cs"/>
                </a:defRPr>
              </a:lvl2pPr>
              <a:lvl3pPr marL="685800" algn="l" defTabSz="685800" rtl="0" eaLnBrk="1" latinLnBrk="0" hangingPunct="1">
                <a:defRPr sz="1400" kern="1200">
                  <a:solidFill>
                    <a:schemeClr val="dk1"/>
                  </a:solidFill>
                  <a:latin typeface="+mn-lt"/>
                  <a:ea typeface="+mn-ea"/>
                  <a:cs typeface="+mn-cs"/>
                </a:defRPr>
              </a:lvl3pPr>
              <a:lvl4pPr marL="1028700" algn="l" defTabSz="685800" rtl="0" eaLnBrk="1" latinLnBrk="0" hangingPunct="1">
                <a:defRPr sz="1400" kern="1200">
                  <a:solidFill>
                    <a:schemeClr val="dk1"/>
                  </a:solidFill>
                  <a:latin typeface="+mn-lt"/>
                  <a:ea typeface="+mn-ea"/>
                  <a:cs typeface="+mn-cs"/>
                </a:defRPr>
              </a:lvl4pPr>
              <a:lvl5pPr marL="1371600" algn="l" defTabSz="685800" rtl="0" eaLnBrk="1" latinLnBrk="0" hangingPunct="1">
                <a:defRPr sz="1400" kern="1200">
                  <a:solidFill>
                    <a:schemeClr val="dk1"/>
                  </a:solidFill>
                  <a:latin typeface="+mn-lt"/>
                  <a:ea typeface="+mn-ea"/>
                  <a:cs typeface="+mn-cs"/>
                </a:defRPr>
              </a:lvl5pPr>
              <a:lvl6pPr marL="1714500" algn="l" defTabSz="685800" rtl="0" eaLnBrk="1" latinLnBrk="0" hangingPunct="1">
                <a:defRPr sz="1400" kern="1200">
                  <a:solidFill>
                    <a:schemeClr val="dk1"/>
                  </a:solidFill>
                  <a:latin typeface="+mn-lt"/>
                  <a:ea typeface="+mn-ea"/>
                  <a:cs typeface="+mn-cs"/>
                </a:defRPr>
              </a:lvl6pPr>
              <a:lvl7pPr marL="2057400" algn="l" defTabSz="685800" rtl="0" eaLnBrk="1" latinLnBrk="0" hangingPunct="1">
                <a:defRPr sz="1400" kern="1200">
                  <a:solidFill>
                    <a:schemeClr val="dk1"/>
                  </a:solidFill>
                  <a:latin typeface="+mn-lt"/>
                  <a:ea typeface="+mn-ea"/>
                  <a:cs typeface="+mn-cs"/>
                </a:defRPr>
              </a:lvl7pPr>
              <a:lvl8pPr marL="2400300" algn="l" defTabSz="685800" rtl="0" eaLnBrk="1" latinLnBrk="0" hangingPunct="1">
                <a:defRPr sz="1400" kern="1200">
                  <a:solidFill>
                    <a:schemeClr val="dk1"/>
                  </a:solidFill>
                  <a:latin typeface="+mn-lt"/>
                  <a:ea typeface="+mn-ea"/>
                  <a:cs typeface="+mn-cs"/>
                </a:defRPr>
              </a:lvl8pPr>
              <a:lvl9pPr marL="2743200" algn="l" defTabSz="685800" rtl="0" eaLnBrk="1" latinLnBrk="0" hangingPunct="1">
                <a:defRPr sz="1400" kern="1200">
                  <a:solidFill>
                    <a:schemeClr val="dk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>
                  <a:sym typeface="+mn-ea"/>
                </a:rPr>
                <a:t>结构顺序</a:t>
              </a:r>
            </a:p>
            <a:p>
              <a:r>
                <a:rPr lang="zh-CN" altLang="en-US">
                  <a:sym typeface="+mn-ea"/>
                </a:rPr>
                <a:t>存在状态</a:t>
              </a:r>
            </a:p>
            <a:p>
              <a:r>
                <a:rPr lang="zh-CN" altLang="en-US">
                  <a:sym typeface="+mn-ea"/>
                </a:rPr>
                <a:t>事物功能</a:t>
              </a:r>
            </a:p>
            <a:p>
              <a:r>
                <a:rPr lang="zh-CN" altLang="en-US">
                  <a:sym typeface="+mn-ea"/>
                </a:rPr>
                <a:t>因果关系</a:t>
              </a:r>
            </a:p>
          </p:txBody>
        </p:sp>
        <p:sp>
          <p:nvSpPr>
            <p:cNvPr id="28" name="文本框 27">
              <a:extLst>
                <a:ext uri="{FF2B5EF4-FFF2-40B4-BE49-F238E27FC236}">
                  <a16:creationId xmlns:a16="http://schemas.microsoft.com/office/drawing/2014/main" id="{471F3A1E-3D71-CD1E-28C3-54C0F3EF9E94}"/>
                </a:ext>
              </a:extLst>
            </p:cNvPr>
            <p:cNvSpPr txBox="1"/>
            <p:nvPr>
              <p:custDataLst>
                <p:tags r:id="rId31"/>
              </p:custDataLst>
            </p:nvPr>
          </p:nvSpPr>
          <p:spPr>
            <a:xfrm>
              <a:off x="2671288" y="4672743"/>
              <a:ext cx="798195" cy="1015663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marR="0" lvl="0" indent="0" algn="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000" b="1" i="0" u="none" strike="noStrike" kern="0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微软雅黑" panose="020b0503020204020204" pitchFamily="34" charset="-122"/>
                  <a:ea typeface="微软雅黑" panose="020b0503020204020204" pitchFamily="34" charset="-122"/>
                  <a:cs typeface="+mn-cs"/>
                </a:defRPr>
              </a:lvl1pPr>
              <a:lvl2pPr marL="342900" algn="l" defTabSz="6858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685800" algn="l" defTabSz="6858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028700" algn="l" defTabSz="6858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371600" algn="l" defTabSz="6858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1714500" algn="l" defTabSz="6858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057400" algn="l" defTabSz="6858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2400300" algn="l" defTabSz="6858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2743200" algn="l" defTabSz="6858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/>
                <a:t>含义</a:t>
              </a:r>
              <a:endParaRPr lang="en-US" altLang="zh-CN"/>
            </a:p>
            <a:p>
              <a:r>
                <a:rPr lang="zh-CN" altLang="en-US"/>
                <a:t>方法</a:t>
              </a:r>
              <a:endParaRPr lang="en-US" altLang="zh-CN"/>
            </a:p>
            <a:p>
              <a:r>
                <a:rPr lang="zh-CN" altLang="en-US"/>
                <a:t>功能</a:t>
              </a:r>
            </a:p>
          </p:txBody>
        </p:sp>
        <p:cxnSp>
          <p:nvCxnSpPr>
            <p:cNvPr id="35" name="直接连接符 34">
              <a:extLst>
                <a:ext uri="{FF2B5EF4-FFF2-40B4-BE49-F238E27FC236}">
                  <a16:creationId xmlns:a16="http://schemas.microsoft.com/office/drawing/2014/main" id="{2ECF7211-EE61-87E4-A1C4-63655131A60A}"/>
                </a:ext>
              </a:extLst>
            </p:cNvPr>
            <p:cNvCxnSpPr/>
            <p:nvPr>
              <p:custDataLst>
                <p:tags r:id="rId32"/>
              </p:custDataLst>
            </p:nvPr>
          </p:nvCxnSpPr>
          <p:spPr>
            <a:xfrm flipV="1">
              <a:off x="2105658" y="5164657"/>
              <a:ext cx="720000" cy="0"/>
            </a:xfrm>
            <a:prstGeom prst="line">
              <a:avLst/>
            </a:prstGeom>
            <a:ln w="190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cxnSp>
        <p:nvCxnSpPr>
          <p:cNvPr id="37" name="直接箭头连接符 36" title="">
            <a:extLst>
              <a:ext uri="{FF2B5EF4-FFF2-40B4-BE49-F238E27FC236}">
                <a16:creationId xmlns:a16="http://schemas.microsoft.com/office/drawing/2014/main" id="{DB019F51-E650-3CE2-52F7-E450A9CE205A}"/>
              </a:ext>
            </a:extLst>
          </p:cNvPr>
          <p:cNvCxnSpPr>
            <a:stCxn id="6" idx="0"/>
            <a:endCxn id="7" idx="3"/>
          </p:cNvCxnSpPr>
          <p:nvPr>
            <p:custDataLst>
              <p:tags r:id="rId33"/>
            </p:custDataLst>
          </p:nvPr>
        </p:nvCxnSpPr>
        <p:spPr>
          <a:xfrm flipH="1" flipV="1">
            <a:off x="4414264" y="1936941"/>
            <a:ext cx="679110" cy="1189602"/>
          </a:xfrm>
          <a:prstGeom prst="straightConnector1">
            <a:avLst/>
          </a:prstGeom>
          <a:ln w="19050">
            <a:solidFill>
              <a:schemeClr val="accent6">
                <a:lumMod val="75000"/>
              </a:schemeClr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9" name="直接箭头连接符 38" title="">
            <a:extLst>
              <a:ext uri="{FF2B5EF4-FFF2-40B4-BE49-F238E27FC236}">
                <a16:creationId xmlns:a16="http://schemas.microsoft.com/office/drawing/2014/main" id="{BA82C7C3-F1C1-37A6-354C-3C358BDF1655}"/>
              </a:ext>
            </a:extLst>
          </p:cNvPr>
          <p:cNvCxnSpPr>
            <a:stCxn id="6" idx="1"/>
            <a:endCxn id="11" idx="3"/>
          </p:cNvCxnSpPr>
          <p:nvPr>
            <p:custDataLst>
              <p:tags r:id="rId34"/>
            </p:custDataLst>
          </p:nvPr>
        </p:nvCxnSpPr>
        <p:spPr>
          <a:xfrm flipH="1">
            <a:off x="4448058" y="3576543"/>
            <a:ext cx="195316" cy="8278"/>
          </a:xfrm>
          <a:prstGeom prst="straightConnector1">
            <a:avLst/>
          </a:prstGeom>
          <a:ln w="19050">
            <a:solidFill>
              <a:schemeClr val="accent6">
                <a:lumMod val="75000"/>
              </a:schemeClr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1" name="直接箭头连接符 40" title="">
            <a:extLst>
              <a:ext uri="{FF2B5EF4-FFF2-40B4-BE49-F238E27FC236}">
                <a16:creationId xmlns:a16="http://schemas.microsoft.com/office/drawing/2014/main" id="{09ED18DB-7D6C-C75C-D8BE-A56EAAEFCCB4}"/>
              </a:ext>
            </a:extLst>
          </p:cNvPr>
          <p:cNvCxnSpPr>
            <a:stCxn id="6" idx="2"/>
            <a:endCxn id="12" idx="3"/>
          </p:cNvCxnSpPr>
          <p:nvPr>
            <p:custDataLst>
              <p:tags r:id="rId35"/>
            </p:custDataLst>
          </p:nvPr>
        </p:nvCxnSpPr>
        <p:spPr>
          <a:xfrm flipH="1">
            <a:off x="4489472" y="4026543"/>
            <a:ext cx="603902" cy="1164283"/>
          </a:xfrm>
          <a:prstGeom prst="straightConnector1">
            <a:avLst/>
          </a:prstGeom>
          <a:ln w="19050">
            <a:solidFill>
              <a:schemeClr val="accent6">
                <a:lumMod val="75000"/>
              </a:schemeClr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2" name="左大括号 41" title="">
            <a:extLst>
              <a:ext uri="{FF2B5EF4-FFF2-40B4-BE49-F238E27FC236}">
                <a16:creationId xmlns:a16="http://schemas.microsoft.com/office/drawing/2014/main" id="{2E57FD05-BCE5-9A97-1B90-430E8F101753}"/>
              </a:ext>
            </a:extLst>
          </p:cNvPr>
          <p:cNvSpPr/>
          <p:nvPr>
            <p:custDataLst>
              <p:tags r:id="rId36"/>
            </p:custDataLst>
          </p:nvPr>
        </p:nvSpPr>
        <p:spPr>
          <a:xfrm>
            <a:off x="7335906" y="3339966"/>
            <a:ext cx="177699" cy="452388"/>
          </a:xfrm>
          <a:prstGeom prst="leftBrace">
            <a:avLst/>
          </a:prstGeom>
          <a:ln w="19050"/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47" name="组合 46" title="">
            <a:extLst>
              <a:ext uri="{FF2B5EF4-FFF2-40B4-BE49-F238E27FC236}">
                <a16:creationId xmlns:a16="http://schemas.microsoft.com/office/drawing/2014/main" id="{B87A1EBA-DB88-BA54-48E6-0174DFE656BF}"/>
              </a:ext>
            </a:extLst>
          </p:cNvPr>
          <p:cNvGrpSpPr/>
          <p:nvPr>
            <p:custDataLst>
              <p:tags r:id="rId37"/>
            </p:custDataLst>
          </p:nvPr>
        </p:nvGrpSpPr>
        <p:grpSpPr>
          <a:xfrm>
            <a:off x="5786771" y="4970489"/>
            <a:ext cx="6998205" cy="1400383"/>
            <a:chOff x="5786771" y="4970489"/>
            <a:chExt cx="6998205" cy="1400383"/>
          </a:xfrm>
        </p:grpSpPr>
        <p:grpSp>
          <p:nvGrpSpPr>
            <p:cNvPr id="9" name="组合 8">
              <a:extLst>
                <a:ext uri="{FF2B5EF4-FFF2-40B4-BE49-F238E27FC236}">
                  <a16:creationId xmlns:a16="http://schemas.microsoft.com/office/drawing/2014/main" id="{DDB7BE14-4CA7-C350-350A-D6DFFBEDFCFB}"/>
                </a:ext>
              </a:extLst>
            </p:cNvPr>
            <p:cNvGrpSpPr/>
            <p:nvPr>
              <p:custDataLst>
                <p:tags r:id="rId38"/>
              </p:custDataLst>
            </p:nvPr>
          </p:nvGrpSpPr>
          <p:grpSpPr>
            <a:xfrm>
              <a:off x="5786771" y="4970489"/>
              <a:ext cx="6998205" cy="1400383"/>
              <a:chOff x="2558415" y="4781082"/>
              <a:chExt cx="6998205" cy="1400383"/>
            </a:xfrm>
          </p:grpSpPr>
          <p:grpSp>
            <p:nvGrpSpPr>
              <p:cNvPr id="21" name="组合 20">
                <a:extLst>
                  <a:ext uri="{FF2B5EF4-FFF2-40B4-BE49-F238E27FC236}">
                    <a16:creationId xmlns:a16="http://schemas.microsoft.com/office/drawing/2014/main" id="{AF9A17B3-9264-8A18-1C05-6B11640E00E5}"/>
                  </a:ext>
                </a:extLst>
              </p:cNvPr>
              <p:cNvGrpSpPr/>
              <p:nvPr>
                <p:custDataLst>
                  <p:tags r:id="rId39"/>
                </p:custDataLst>
              </p:nvPr>
            </p:nvGrpSpPr>
            <p:grpSpPr>
              <a:xfrm>
                <a:off x="2558415" y="4781082"/>
                <a:ext cx="6998205" cy="1400383"/>
                <a:chOff x="925828" y="651532"/>
                <a:chExt cx="6998205" cy="1400383"/>
              </a:xfrm>
            </p:grpSpPr>
            <p:sp>
              <p:nvSpPr>
                <p:cNvPr id="23" name="文本框 22">
                  <a:extLst>
                    <a:ext uri="{FF2B5EF4-FFF2-40B4-BE49-F238E27FC236}">
                      <a16:creationId xmlns:a16="http://schemas.microsoft.com/office/drawing/2014/main" id="{77E84B0D-8648-AB05-831D-801C67D9FCE2}"/>
                    </a:ext>
                  </a:extLst>
                </p:cNvPr>
                <p:cNvSpPr txBox="1"/>
                <p:nvPr>
                  <p:custDataLst>
                    <p:tags r:id="rId40"/>
                  </p:custDataLst>
                </p:nvPr>
              </p:nvSpPr>
              <p:spPr>
                <a:xfrm>
                  <a:off x="925828" y="1048513"/>
                  <a:ext cx="900000" cy="830997"/>
                </a:xfrm>
                <a:prstGeom prst="rect">
                  <a:avLst/>
                </a:prstGeom>
              </p:spPr>
              <p:style>
                <a:lnRef idx="0">
                  <a:schemeClr val="accent3"/>
                </a:lnRef>
                <a:fillRef idx="3">
                  <a:schemeClr val="accent3"/>
                </a:fillRef>
                <a:effectRef idx="3">
                  <a:schemeClr val="accent3"/>
                </a:effectRef>
                <a:fontRef idx="minor">
                  <a:schemeClr val="lt1"/>
                </a:fontRef>
              </p:style>
              <p:txBody>
                <a:bodyPr wrap="square" anchor="ctr">
                  <a:spAutoFit/>
                </a:bodyPr>
                <a:lstStyle>
                  <a:defPPr>
                    <a:defRPr lang="zh-CN"/>
                  </a:defPPr>
                  <a:lvl1pPr marL="0" algn="l" defTabSz="685800" rtl="0" eaLnBrk="1" latinLnBrk="0" hangingPunct="1">
                    <a:defRPr sz="1400" kern="1200">
                      <a:solidFill>
                        <a:srgbClr val="FFFFFF"/>
                      </a:solidFill>
                      <a:latin typeface="Calibri"/>
                      <a:ea typeface="+mn-ea"/>
                      <a:cs typeface="+mn-cs"/>
                    </a:defRPr>
                  </a:lvl1pPr>
                  <a:lvl2pPr marL="342900" algn="l" defTabSz="685800" rtl="0" eaLnBrk="1" latinLnBrk="0" hangingPunct="1">
                    <a:defRPr sz="1400" kern="1200">
                      <a:solidFill>
                        <a:srgbClr val="FFFFFF"/>
                      </a:solidFill>
                      <a:latin typeface="Calibri"/>
                      <a:ea typeface="+mn-ea"/>
                      <a:cs typeface="+mn-cs"/>
                    </a:defRPr>
                  </a:lvl2pPr>
                  <a:lvl3pPr marL="685800" algn="l" defTabSz="685800" rtl="0" eaLnBrk="1" latinLnBrk="0" hangingPunct="1">
                    <a:defRPr sz="1400" kern="1200">
                      <a:solidFill>
                        <a:srgbClr val="FFFFFF"/>
                      </a:solidFill>
                      <a:latin typeface="Calibri"/>
                      <a:ea typeface="+mn-ea"/>
                      <a:cs typeface="+mn-cs"/>
                    </a:defRPr>
                  </a:lvl3pPr>
                  <a:lvl4pPr marL="1028700" algn="l" defTabSz="685800" rtl="0" eaLnBrk="1" latinLnBrk="0" hangingPunct="1">
                    <a:defRPr sz="1400" kern="1200">
                      <a:solidFill>
                        <a:srgbClr val="FFFFFF"/>
                      </a:solidFill>
                      <a:latin typeface="Calibri"/>
                      <a:ea typeface="+mn-ea"/>
                      <a:cs typeface="+mn-cs"/>
                    </a:defRPr>
                  </a:lvl4pPr>
                  <a:lvl5pPr marL="1371600" algn="l" defTabSz="685800" rtl="0" eaLnBrk="1" latinLnBrk="0" hangingPunct="1">
                    <a:defRPr sz="1400" kern="1200">
                      <a:solidFill>
                        <a:srgbClr val="FFFFFF"/>
                      </a:solidFill>
                      <a:latin typeface="Calibri"/>
                      <a:ea typeface="+mn-ea"/>
                      <a:cs typeface="+mn-cs"/>
                    </a:defRPr>
                  </a:lvl5pPr>
                  <a:lvl6pPr marL="1714500" algn="l" defTabSz="685800" rtl="0" eaLnBrk="1" latinLnBrk="0" hangingPunct="1">
                    <a:defRPr sz="1400" kern="1200">
                      <a:solidFill>
                        <a:srgbClr val="FFFFFF"/>
                      </a:solidFill>
                      <a:latin typeface="Calibri"/>
                      <a:ea typeface="+mn-ea"/>
                      <a:cs typeface="+mn-cs"/>
                    </a:defRPr>
                  </a:lvl6pPr>
                  <a:lvl7pPr marL="2057400" algn="l" defTabSz="685800" rtl="0" eaLnBrk="1" latinLnBrk="0" hangingPunct="1">
                    <a:defRPr sz="1400" kern="1200">
                      <a:solidFill>
                        <a:srgbClr val="FFFFFF"/>
                      </a:solidFill>
                      <a:latin typeface="Calibri"/>
                      <a:ea typeface="+mn-ea"/>
                      <a:cs typeface="+mn-cs"/>
                    </a:defRPr>
                  </a:lvl7pPr>
                  <a:lvl8pPr marL="2400300" algn="l" defTabSz="685800" rtl="0" eaLnBrk="1" latinLnBrk="0" hangingPunct="1">
                    <a:defRPr sz="1400" kern="1200">
                      <a:solidFill>
                        <a:srgbClr val="FFFFFF"/>
                      </a:solidFill>
                      <a:latin typeface="Calibri"/>
                      <a:ea typeface="+mn-ea"/>
                      <a:cs typeface="+mn-cs"/>
                    </a:defRPr>
                  </a:lvl8pPr>
                  <a:lvl9pPr marL="2743200" algn="l" defTabSz="685800" rtl="0" eaLnBrk="1" latinLnBrk="0" hangingPunct="1">
                    <a:defRPr sz="1400" kern="1200">
                      <a:solidFill>
                        <a:srgbClr val="FFFFFF"/>
                      </a:solidFill>
                      <a:latin typeface="Calibri"/>
                      <a:ea typeface="+mn-ea"/>
                      <a:cs typeface="+mn-cs"/>
                    </a:defRPr>
                  </a:lvl9pPr>
                </a:lstStyle>
                <a:p>
                  <a:pPr lvl="0" algn="ctr" fontAlgn="base">
                    <a:buClrTx/>
                    <a:buSzTx/>
                    <a:buFontTx/>
                    <a:defRPr/>
                  </a:pPr>
                  <a:r>
                    <a:rPr lang="zh-CN" altLang="en-US" sz="2400" b="1" kern="0" noProof="0">
                      <a:ln>
                        <a:noFill/>
                      </a:ln>
                      <a:solidFill>
                        <a:schemeClr val="bg1"/>
                      </a:solidFill>
                      <a:effectLst/>
                      <a:uLnTx/>
                      <a:uFillTx/>
                      <a:latin typeface="微软雅黑" panose="020b0503020204020204" pitchFamily="34" charset="-122"/>
                      <a:ea typeface="微软雅黑" panose="020b0503020204020204" pitchFamily="34" charset="-122"/>
                      <a:sym typeface="+mn-ea"/>
                    </a:rPr>
                    <a:t>力求超前</a:t>
                  </a:r>
                </a:p>
              </p:txBody>
            </p:sp>
            <p:sp>
              <p:nvSpPr>
                <p:cNvPr id="24" name="文本框 23">
                  <a:extLst>
                    <a:ext uri="{FF2B5EF4-FFF2-40B4-BE49-F238E27FC236}">
                      <a16:creationId xmlns:a16="http://schemas.microsoft.com/office/drawing/2014/main" id="{21D4A7A9-69A4-D474-A3FB-590E271AB24C}"/>
                    </a:ext>
                  </a:extLst>
                </p:cNvPr>
                <p:cNvSpPr txBox="1"/>
                <p:nvPr>
                  <p:custDataLst>
                    <p:tags r:id="rId41"/>
                  </p:custDataLst>
                </p:nvPr>
              </p:nvSpPr>
              <p:spPr>
                <a:xfrm>
                  <a:off x="1919260" y="651532"/>
                  <a:ext cx="6004773" cy="1400383"/>
                </a:xfrm>
                <a:prstGeom prst="rect">
                  <a:avLst/>
                </a:prstGeom>
                <a:noFill/>
              </p:spPr>
              <p:txBody>
                <a:bodyPr wrap="square">
                  <a:spAutoFit/>
                </a:bodyPr>
                <a:lstStyle>
                  <a:defPPr>
                    <a:defRPr lang="zh-CN"/>
                  </a:defPPr>
                  <a:lvl1pPr marL="0" algn="l" defTabSz="685800" rtl="0" eaLnBrk="1" latinLnBrk="0" hangingPunct="1">
                    <a:defRPr sz="14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342900" algn="l" defTabSz="685800" rtl="0" eaLnBrk="1" latinLnBrk="0" hangingPunct="1">
                    <a:defRPr sz="14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685800" algn="l" defTabSz="685800" rtl="0" eaLnBrk="1" latinLnBrk="0" hangingPunct="1">
                    <a:defRPr sz="14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028700" algn="l" defTabSz="685800" rtl="0" eaLnBrk="1" latinLnBrk="0" hangingPunct="1">
                    <a:defRPr sz="14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371600" algn="l" defTabSz="685800" rtl="0" eaLnBrk="1" latinLnBrk="0" hangingPunct="1">
                    <a:defRPr sz="14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1714500" algn="l" defTabSz="685800" rtl="0" eaLnBrk="1" latinLnBrk="0" hangingPunct="1">
                    <a:defRPr sz="14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057400" algn="l" defTabSz="685800" rtl="0" eaLnBrk="1" latinLnBrk="0" hangingPunct="1">
                    <a:defRPr sz="14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2400300" algn="l" defTabSz="685800" rtl="0" eaLnBrk="1" latinLnBrk="0" hangingPunct="1">
                    <a:defRPr sz="14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2743200" algn="l" defTabSz="685800" rtl="0" eaLnBrk="1" latinLnBrk="0" hangingPunct="1">
                    <a:defRPr sz="14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lvl="0" algn="l">
                    <a:buClrTx/>
                    <a:buSzTx/>
                    <a:buFontTx/>
                    <a:defRPr/>
                  </a:pPr>
                  <a:r>
                    <a:rPr lang="zh-CN" altLang="en-US" sz="2000" b="1" kern="0" noProof="0">
                      <a:ln>
                        <a:noFill/>
                      </a:ln>
                      <a:solidFill>
                        <a:srgbClr val="000000"/>
                      </a:solidFill>
                      <a:effectLst/>
                      <a:uLnTx/>
                      <a:uFillTx/>
                      <a:latin typeface="微软雅黑" panose="020b0503020204020204" pitchFamily="34" charset="-122"/>
                      <a:ea typeface="微软雅黑" panose="020b0503020204020204" pitchFamily="34" charset="-122"/>
                      <a:sym typeface="+mn-ea"/>
                    </a:rPr>
                    <a:t>含义：超前思维是有超前意识的思维</a:t>
                  </a:r>
                </a:p>
                <a:p>
                  <a:pPr lvl="0" algn="l">
                    <a:buClrTx/>
                    <a:buSzTx/>
                    <a:buFontTx/>
                    <a:defRPr/>
                  </a:pPr>
                  <a:r>
                    <a:rPr lang="zh-CN" altLang="en-US" sz="2000" b="1" kern="0" noProof="0">
                      <a:ln>
                        <a:noFill/>
                      </a:ln>
                      <a:solidFill>
                        <a:srgbClr val="000000"/>
                      </a:solidFill>
                      <a:effectLst/>
                      <a:uLnTx/>
                      <a:uFillTx/>
                      <a:latin typeface="微软雅黑" panose="020b0503020204020204" pitchFamily="34" charset="-122"/>
                      <a:ea typeface="微软雅黑" panose="020b0503020204020204" pitchFamily="34" charset="-122"/>
                      <a:sym typeface="+mn-ea"/>
                    </a:rPr>
                    <a:t>特征：探索性、预测性、不确定性</a:t>
                  </a:r>
                </a:p>
                <a:p>
                  <a:pPr lvl="0" algn="l">
                    <a:spcBef>
                      <a:spcPts val="600"/>
                    </a:spcBef>
                    <a:buClrTx/>
                    <a:buSzTx/>
                    <a:buFontTx/>
                    <a:defRPr/>
                  </a:pPr>
                  <a:r>
                    <a:rPr lang="zh-CN" altLang="en-US" sz="2000" b="1" kern="0" noProof="0">
                      <a:ln>
                        <a:noFill/>
                      </a:ln>
                      <a:solidFill>
                        <a:srgbClr val="000000"/>
                      </a:solidFill>
                      <a:effectLst/>
                      <a:uLnTx/>
                      <a:uFillTx/>
                      <a:latin typeface="微软雅黑" panose="020b0503020204020204" pitchFamily="34" charset="-122"/>
                      <a:ea typeface="微软雅黑" panose="020b0503020204020204" pitchFamily="34" charset="-122"/>
                      <a:sym typeface="+mn-ea"/>
                    </a:rPr>
                    <a:t>方法</a:t>
                  </a:r>
                </a:p>
                <a:p>
                  <a:pPr lvl="0" algn="l">
                    <a:buClrTx/>
                    <a:buSzTx/>
                    <a:buFontTx/>
                    <a:defRPr/>
                  </a:pPr>
                  <a:r>
                    <a:rPr lang="zh-CN" altLang="en-US" sz="2000" b="1" kern="0" noProof="0">
                      <a:ln>
                        <a:noFill/>
                      </a:ln>
                      <a:solidFill>
                        <a:srgbClr val="000000"/>
                      </a:solidFill>
                      <a:effectLst/>
                      <a:uLnTx/>
                      <a:uFillTx/>
                      <a:latin typeface="微软雅黑" panose="020b0503020204020204" pitchFamily="34" charset="-122"/>
                      <a:ea typeface="微软雅黑" panose="020b0503020204020204" pitchFamily="34" charset="-122"/>
                      <a:sym typeface="+mn-ea"/>
                    </a:rPr>
                    <a:t>意义</a:t>
                  </a:r>
                </a:p>
              </p:txBody>
            </p:sp>
          </p:grpSp>
          <p:sp>
            <p:nvSpPr>
              <p:cNvPr id="22" name="文本框 21">
                <a:extLst>
                  <a:ext uri="{FF2B5EF4-FFF2-40B4-BE49-F238E27FC236}">
                    <a16:creationId xmlns:a16="http://schemas.microsoft.com/office/drawing/2014/main" id="{6EFE06A6-D8A0-372D-3246-5A3F2CBAF0EA}"/>
                  </a:ext>
                </a:extLst>
              </p:cNvPr>
              <p:cNvSpPr txBox="1"/>
              <p:nvPr>
                <p:custDataLst>
                  <p:tags r:id="rId42"/>
                </p:custDataLst>
              </p:nvPr>
            </p:nvSpPr>
            <p:spPr>
              <a:xfrm>
                <a:off x="4348910" y="5409477"/>
                <a:ext cx="4874900" cy="645160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>
                <a:defPPr>
                  <a:defRPr lang="zh-CN"/>
                </a:defPPr>
                <a:lvl1pPr marL="0" algn="l" defTabSz="685800" rtl="0" eaLnBrk="1" latinLnBrk="0" hangingPunct="1">
                  <a:defRPr sz="1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342900" algn="l" defTabSz="685800" rtl="0" eaLnBrk="1" latinLnBrk="0" hangingPunct="1">
                  <a:defRPr sz="1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685800" algn="l" defTabSz="685800" rtl="0" eaLnBrk="1" latinLnBrk="0" hangingPunct="1">
                  <a:defRPr sz="1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028700" algn="l" defTabSz="685800" rtl="0" eaLnBrk="1" latinLnBrk="0" hangingPunct="1">
                  <a:defRPr sz="1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371600" algn="l" defTabSz="685800" rtl="0" eaLnBrk="1" latinLnBrk="0" hangingPunct="1">
                  <a:defRPr sz="1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14500" algn="l" defTabSz="685800" rtl="0" eaLnBrk="1" latinLnBrk="0" hangingPunct="1">
                  <a:defRPr sz="1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057400" algn="l" defTabSz="685800" rtl="0" eaLnBrk="1" latinLnBrk="0" hangingPunct="1">
                  <a:defRPr sz="1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2400300" algn="l" defTabSz="685800" rtl="0" eaLnBrk="1" latinLnBrk="0" hangingPunct="1">
                  <a:defRPr sz="1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2743200" algn="l" defTabSz="685800" rtl="0" eaLnBrk="1" latinLnBrk="0" hangingPunct="1">
                  <a:defRPr sz="1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R="0" lvl="0" defTabSz="91440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r>
                  <a:rPr kumimoji="0" lang="zh-CN" altLang="en-US" sz="1800" b="1" i="0" u="none" strike="noStrike" kern="0" cap="none" spc="0" normalizeH="0" baseline="0" noProof="0">
                    <a:ln>
                      <a:noFill/>
                    </a:ln>
                    <a:solidFill>
                      <a:srgbClr val="000000"/>
                    </a:solidFill>
                    <a:effectLst/>
                    <a:uLnTx/>
                    <a:uFillTx/>
                    <a:latin typeface="微软雅黑" panose="020b0503020204020204" pitchFamily="34" charset="-122"/>
                    <a:ea typeface="微软雅黑" panose="020b0503020204020204" pitchFamily="34" charset="-122"/>
                  </a:rPr>
                  <a:t>矛盾分析方法、推理和想象的方法</a:t>
                </a:r>
                <a:endParaRPr kumimoji="0" lang="en-US" altLang="zh-CN" sz="1800" b="1" i="0" u="none" strike="noStrike" kern="0" cap="none" spc="0" normalizeH="0" baseline="0" noProof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微软雅黑" panose="020b0503020204020204" pitchFamily="34" charset="-122"/>
                  <a:ea typeface="微软雅黑" panose="020b0503020204020204" pitchFamily="34" charset="-122"/>
                </a:endParaRPr>
              </a:p>
              <a:p>
                <a:pPr marR="0" lvl="0" defTabSz="91440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r>
                  <a:rPr kumimoji="0" lang="zh-CN" altLang="en-US" sz="1800" b="1" i="0" u="none" strike="noStrike" kern="0" cap="none" spc="0" normalizeH="0" baseline="0" noProof="0">
                    <a:ln>
                      <a:noFill/>
                    </a:ln>
                    <a:solidFill>
                      <a:srgbClr val="000000"/>
                    </a:solidFill>
                    <a:effectLst/>
                    <a:uLnTx/>
                    <a:uFillTx/>
                    <a:latin typeface="微软雅黑" panose="020b0503020204020204" pitchFamily="34" charset="-122"/>
                    <a:ea typeface="微软雅黑" panose="020b0503020204020204" pitchFamily="34" charset="-122"/>
                  </a:rPr>
                  <a:t>调查研究、科学的思维方法</a:t>
                </a:r>
                <a:endParaRPr kumimoji="0" lang="en-US" altLang="zh-CN" sz="1800" b="1" i="0" u="none" strike="noStrike" kern="0" cap="none" spc="0" normalizeH="0" baseline="0" noProof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微软雅黑" panose="020b0503020204020204" pitchFamily="34" charset="-122"/>
                  <a:ea typeface="微软雅黑" panose="020b0503020204020204" pitchFamily="34" charset="-122"/>
                </a:endParaRPr>
              </a:p>
            </p:txBody>
          </p:sp>
        </p:grpSp>
        <p:sp>
          <p:nvSpPr>
            <p:cNvPr id="43" name="左大括号 42">
              <a:extLst>
                <a:ext uri="{FF2B5EF4-FFF2-40B4-BE49-F238E27FC236}">
                  <a16:creationId xmlns:a16="http://schemas.microsoft.com/office/drawing/2014/main" id="{2F2AEA41-D77D-1220-295D-909C451C9BDA}"/>
                </a:ext>
              </a:extLst>
            </p:cNvPr>
            <p:cNvSpPr/>
            <p:nvPr>
              <p:custDataLst>
                <p:tags r:id="rId43"/>
              </p:custDataLst>
            </p:nvPr>
          </p:nvSpPr>
          <p:spPr>
            <a:xfrm>
              <a:off x="7421029" y="5688406"/>
              <a:ext cx="177699" cy="452388"/>
            </a:xfrm>
            <a:prstGeom prst="leftBrace">
              <a:avLst/>
            </a:prstGeom>
            <a:ln w="19050"/>
          </p:spPr>
          <p:style>
            <a:lnRef idx="1">
              <a:schemeClr val="accent2"/>
            </a:lnRef>
            <a:fillRef idx="0">
              <a:schemeClr val="accent2"/>
            </a:fillRef>
            <a:effectRef idx="0">
              <a:schemeClr val="accent2"/>
            </a:effectRef>
            <a:fontRef idx="minor">
              <a:schemeClr val="tx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685800" rtl="0" eaLnBrk="1" latinLnBrk="0" hangingPunct="1">
                <a:defRPr sz="14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342900" algn="l" defTabSz="685800" rtl="0" eaLnBrk="1" latinLnBrk="0" hangingPunct="1">
                <a:defRPr sz="14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685800" algn="l" defTabSz="685800" rtl="0" eaLnBrk="1" latinLnBrk="0" hangingPunct="1">
                <a:defRPr sz="14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028700" algn="l" defTabSz="685800" rtl="0" eaLnBrk="1" latinLnBrk="0" hangingPunct="1">
                <a:defRPr sz="14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371600" algn="l" defTabSz="685800" rtl="0" eaLnBrk="1" latinLnBrk="0" hangingPunct="1">
                <a:defRPr sz="14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1714500" algn="l" defTabSz="685800" rtl="0" eaLnBrk="1" latinLnBrk="0" hangingPunct="1">
                <a:defRPr sz="14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057400" algn="l" defTabSz="685800" rtl="0" eaLnBrk="1" latinLnBrk="0" hangingPunct="1">
                <a:defRPr sz="14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2400300" algn="l" defTabSz="685800" rtl="0" eaLnBrk="1" latinLnBrk="0" hangingPunct="1">
                <a:defRPr sz="14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2743200" algn="l" defTabSz="685800" rtl="0" eaLnBrk="1" latinLnBrk="0" hangingPunct="1">
                <a:defRPr sz="14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</p:spTree>
    <p:extLst>
      <p:ext uri="{BB962C8B-B14F-4D97-AF65-F5344CB8AC3E}">
        <p14:creationId xmlns:p14="http://schemas.microsoft.com/office/powerpoint/2010/main" val="1816289411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4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2" presetClass="entr" presetSubtype="2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15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22" presetClass="entr" presetSubtype="2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18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2" presetClass="entr" presetSubtype="2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23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22" presetClass="entr" presetSubtype="4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6" dur="5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2" presetClass="entr" presetSubtype="2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31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22" presetClass="entr" presetSubtype="4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4" dur="5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 nodeType="clickPar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2" presetClass="entr" presetSubtype="1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9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" presetID="22" presetClass="entr" presetSubtype="4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2" dur="5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 nodeType="clickPar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2" presetClass="entr" presetSubtype="1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4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8" presetID="22" presetClass="entr" presetSubtype="4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0" dur="5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pic>
        <p:nvPicPr>
          <p:cNvPr id="3" name="图片 2" title="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文本框 5" title=""/>
          <p:cNvSpPr txBox="1"/>
          <p:nvPr>
            <p:custDataLst>
              <p:tags r:id="rId5"/>
            </p:custDataLst>
          </p:nvPr>
        </p:nvSpPr>
        <p:spPr>
          <a:xfrm>
            <a:off x="3492316" y="2555966"/>
            <a:ext cx="5207368" cy="1938992"/>
          </a:xfrm>
          <a:prstGeom prst="rect">
            <a:avLst/>
          </a:prstGeom>
          <a:solidFill>
            <a:schemeClr val="accent1">
              <a:lumMod val="75000"/>
            </a:schemeClr>
          </a:solidFill>
          <a:ln>
            <a:solidFill>
              <a:schemeClr val="bg1"/>
            </a:solidFill>
          </a:ln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6000" b="1">
                <a:solidFill>
                  <a:schemeClr val="bg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微软雅黑" panose="020b0503020204020204" charset="-122"/>
                <a:ea typeface="微软雅黑" panose="020b0503020204020204" charset="-122"/>
                <a:sym typeface="微软雅黑" panose="020b0503020204020204" charset="-122"/>
              </a:rPr>
              <a:t>创新思维</a:t>
            </a:r>
            <a:endParaRPr lang="en-US" altLang="zh-CN" sz="6000" b="1">
              <a:solidFill>
                <a:schemeClr val="bg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微软雅黑" panose="020b0503020204020204" charset="-122"/>
              <a:ea typeface="微软雅黑" panose="020b0503020204020204" charset="-122"/>
              <a:sym typeface="微软雅黑" panose="020b0503020204020204" charset="-122"/>
            </a:endParaRPr>
          </a:p>
          <a:p>
            <a:pPr algn="ctr"/>
            <a:r>
              <a:rPr lang="zh-CN" altLang="en-US" sz="6000" b="1">
                <a:solidFill>
                  <a:schemeClr val="bg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微软雅黑" panose="020b0503020204020204" charset="-122"/>
                <a:ea typeface="微软雅黑" panose="020b0503020204020204" charset="-122"/>
                <a:sym typeface="微软雅黑" panose="020b0503020204020204" charset="-122"/>
              </a:rPr>
              <a:t>要善于联想</a:t>
            </a:r>
            <a:endParaRPr lang="zh-CN" altLang="en-US" sz="6000" b="1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微软雅黑" panose="020b0503020204020204" charset="-122"/>
              <a:ea typeface="微软雅黑" panose="020b0503020204020204" charset="-122"/>
            </a:endParaRPr>
          </a:p>
        </p:txBody>
      </p:sp>
      <p:grpSp>
        <p:nvGrpSpPr>
          <p:cNvPr id="4" name="组合 3" title=""/>
          <p:cNvGrpSpPr/>
          <p:nvPr>
            <p:custDataLst>
              <p:tags r:id="rId6"/>
            </p:custDataLst>
          </p:nvPr>
        </p:nvGrpSpPr>
        <p:grpSpPr>
          <a:xfrm>
            <a:off x="2668270" y="2910128"/>
            <a:ext cx="494030" cy="102870"/>
            <a:chOff x="4899" y="4275"/>
            <a:chExt cx="778" cy="162"/>
          </a:xfrm>
        </p:grpSpPr>
        <p:sp>
          <p:nvSpPr>
            <p:cNvPr id="7" name="椭圆 6"/>
            <p:cNvSpPr/>
            <p:nvPr>
              <p:custDataLst>
                <p:tags r:id="rId7"/>
              </p:custDataLst>
            </p:nvPr>
          </p:nvSpPr>
          <p:spPr>
            <a:xfrm>
              <a:off x="4899" y="4275"/>
              <a:ext cx="163" cy="163"/>
            </a:xfrm>
            <a:prstGeom prst="ellipse">
              <a:avLst/>
            </a:prstGeom>
            <a:solidFill>
              <a:schemeClr val="accent1">
                <a:lumMod val="75000"/>
              </a:schemeClr>
            </a:solidFill>
            <a:ln>
              <a:solidFill>
                <a:schemeClr val="accent1">
                  <a:lumMod val="50000"/>
                </a:schemeClr>
              </a:solidFill>
            </a:ln>
            <a:effectLst>
              <a:outerShdw blurRad="279400" dist="38100" dir="2700000" sx="101000" sy="101000" algn="tl" rotWithShape="0">
                <a:prstClr val="black">
                  <a:alpha val="22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685800" rtl="0" eaLnBrk="1" latinLnBrk="0" hangingPunct="1">
                <a:defRPr sz="1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342900" algn="l" defTabSz="685800" rtl="0" eaLnBrk="1" latinLnBrk="0" hangingPunct="1">
                <a:defRPr sz="1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685800" algn="l" defTabSz="685800" rtl="0" eaLnBrk="1" latinLnBrk="0" hangingPunct="1">
                <a:defRPr sz="1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028700" algn="l" defTabSz="685800" rtl="0" eaLnBrk="1" latinLnBrk="0" hangingPunct="1">
                <a:defRPr sz="1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371600" algn="l" defTabSz="685800" rtl="0" eaLnBrk="1" latinLnBrk="0" hangingPunct="1">
                <a:defRPr sz="1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1714500" algn="l" defTabSz="685800" rtl="0" eaLnBrk="1" latinLnBrk="0" hangingPunct="1">
                <a:defRPr sz="1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057400" algn="l" defTabSz="685800" rtl="0" eaLnBrk="1" latinLnBrk="0" hangingPunct="1">
                <a:defRPr sz="1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2400300" algn="l" defTabSz="685800" rtl="0" eaLnBrk="1" latinLnBrk="0" hangingPunct="1">
                <a:defRPr sz="1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2743200" algn="l" defTabSz="685800" rtl="0" eaLnBrk="1" latinLnBrk="0" hangingPunct="1">
                <a:defRPr sz="1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1800">
                <a:solidFill>
                  <a:schemeClr val="bg1"/>
                </a:solidFill>
              </a:endParaRPr>
            </a:p>
          </p:txBody>
        </p:sp>
        <p:sp>
          <p:nvSpPr>
            <p:cNvPr id="8" name="椭圆 7"/>
            <p:cNvSpPr/>
            <p:nvPr>
              <p:custDataLst>
                <p:tags r:id="rId8"/>
              </p:custDataLst>
            </p:nvPr>
          </p:nvSpPr>
          <p:spPr>
            <a:xfrm>
              <a:off x="5207" y="4275"/>
              <a:ext cx="163" cy="163"/>
            </a:xfrm>
            <a:prstGeom prst="ellipse">
              <a:avLst/>
            </a:prstGeom>
            <a:solidFill>
              <a:schemeClr val="accent1">
                <a:lumMod val="75000"/>
              </a:schemeClr>
            </a:solidFill>
            <a:ln>
              <a:solidFill>
                <a:schemeClr val="accent1">
                  <a:lumMod val="50000"/>
                </a:schemeClr>
              </a:solidFill>
            </a:ln>
            <a:effectLst>
              <a:outerShdw blurRad="279400" dist="38100" dir="2700000" sx="101000" sy="101000" algn="tl" rotWithShape="0">
                <a:prstClr val="black">
                  <a:alpha val="22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685800" rtl="0" eaLnBrk="1" latinLnBrk="0" hangingPunct="1">
                <a:defRPr sz="1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342900" algn="l" defTabSz="685800" rtl="0" eaLnBrk="1" latinLnBrk="0" hangingPunct="1">
                <a:defRPr sz="1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685800" algn="l" defTabSz="685800" rtl="0" eaLnBrk="1" latinLnBrk="0" hangingPunct="1">
                <a:defRPr sz="1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028700" algn="l" defTabSz="685800" rtl="0" eaLnBrk="1" latinLnBrk="0" hangingPunct="1">
                <a:defRPr sz="1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371600" algn="l" defTabSz="685800" rtl="0" eaLnBrk="1" latinLnBrk="0" hangingPunct="1">
                <a:defRPr sz="1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1714500" algn="l" defTabSz="685800" rtl="0" eaLnBrk="1" latinLnBrk="0" hangingPunct="1">
                <a:defRPr sz="1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057400" algn="l" defTabSz="685800" rtl="0" eaLnBrk="1" latinLnBrk="0" hangingPunct="1">
                <a:defRPr sz="1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2400300" algn="l" defTabSz="685800" rtl="0" eaLnBrk="1" latinLnBrk="0" hangingPunct="1">
                <a:defRPr sz="1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2743200" algn="l" defTabSz="685800" rtl="0" eaLnBrk="1" latinLnBrk="0" hangingPunct="1">
                <a:defRPr sz="1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1800">
                <a:solidFill>
                  <a:schemeClr val="bg1"/>
                </a:solidFill>
              </a:endParaRPr>
            </a:p>
          </p:txBody>
        </p:sp>
        <p:sp>
          <p:nvSpPr>
            <p:cNvPr id="9" name="椭圆 8"/>
            <p:cNvSpPr/>
            <p:nvPr>
              <p:custDataLst>
                <p:tags r:id="rId9"/>
              </p:custDataLst>
            </p:nvPr>
          </p:nvSpPr>
          <p:spPr>
            <a:xfrm>
              <a:off x="5515" y="4275"/>
              <a:ext cx="163" cy="163"/>
            </a:xfrm>
            <a:prstGeom prst="ellipse">
              <a:avLst/>
            </a:prstGeom>
            <a:solidFill>
              <a:schemeClr val="accent1">
                <a:lumMod val="75000"/>
              </a:schemeClr>
            </a:solidFill>
            <a:ln>
              <a:solidFill>
                <a:schemeClr val="accent1">
                  <a:lumMod val="50000"/>
                </a:schemeClr>
              </a:solidFill>
            </a:ln>
            <a:effectLst>
              <a:outerShdw blurRad="279400" dist="38100" dir="2700000" sx="101000" sy="101000" algn="tl" rotWithShape="0">
                <a:prstClr val="black">
                  <a:alpha val="22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685800" rtl="0" eaLnBrk="1" latinLnBrk="0" hangingPunct="1">
                <a:defRPr sz="1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342900" algn="l" defTabSz="685800" rtl="0" eaLnBrk="1" latinLnBrk="0" hangingPunct="1">
                <a:defRPr sz="1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685800" algn="l" defTabSz="685800" rtl="0" eaLnBrk="1" latinLnBrk="0" hangingPunct="1">
                <a:defRPr sz="1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028700" algn="l" defTabSz="685800" rtl="0" eaLnBrk="1" latinLnBrk="0" hangingPunct="1">
                <a:defRPr sz="1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371600" algn="l" defTabSz="685800" rtl="0" eaLnBrk="1" latinLnBrk="0" hangingPunct="1">
                <a:defRPr sz="1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1714500" algn="l" defTabSz="685800" rtl="0" eaLnBrk="1" latinLnBrk="0" hangingPunct="1">
                <a:defRPr sz="1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057400" algn="l" defTabSz="685800" rtl="0" eaLnBrk="1" latinLnBrk="0" hangingPunct="1">
                <a:defRPr sz="1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2400300" algn="l" defTabSz="685800" rtl="0" eaLnBrk="1" latinLnBrk="0" hangingPunct="1">
                <a:defRPr sz="1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2743200" algn="l" defTabSz="685800" rtl="0" eaLnBrk="1" latinLnBrk="0" hangingPunct="1">
                <a:defRPr sz="1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1800">
                <a:solidFill>
                  <a:schemeClr val="bg1"/>
                </a:solidFill>
              </a:endParaRPr>
            </a:p>
          </p:txBody>
        </p:sp>
      </p:grpSp>
      <p:grpSp>
        <p:nvGrpSpPr>
          <p:cNvPr id="5" name="组合 4" title=""/>
          <p:cNvGrpSpPr/>
          <p:nvPr>
            <p:custDataLst>
              <p:tags r:id="rId10"/>
            </p:custDataLst>
          </p:nvPr>
        </p:nvGrpSpPr>
        <p:grpSpPr>
          <a:xfrm>
            <a:off x="9089424" y="2909493"/>
            <a:ext cx="494030" cy="102870"/>
            <a:chOff x="13689" y="4275"/>
            <a:chExt cx="778" cy="162"/>
          </a:xfrm>
        </p:grpSpPr>
        <p:sp>
          <p:nvSpPr>
            <p:cNvPr id="10" name="椭圆 9"/>
            <p:cNvSpPr/>
            <p:nvPr>
              <p:custDataLst>
                <p:tags r:id="rId11"/>
              </p:custDataLst>
            </p:nvPr>
          </p:nvSpPr>
          <p:spPr>
            <a:xfrm>
              <a:off x="13689" y="4275"/>
              <a:ext cx="163" cy="163"/>
            </a:xfrm>
            <a:prstGeom prst="ellipse">
              <a:avLst/>
            </a:prstGeom>
            <a:solidFill>
              <a:schemeClr val="accent1">
                <a:lumMod val="75000"/>
              </a:schemeClr>
            </a:solidFill>
            <a:ln>
              <a:solidFill>
                <a:schemeClr val="accent1">
                  <a:lumMod val="50000"/>
                </a:schemeClr>
              </a:solidFill>
            </a:ln>
            <a:effectLst>
              <a:outerShdw blurRad="279400" dist="38100" dir="2700000" sx="101000" sy="101000" algn="tl" rotWithShape="0">
                <a:prstClr val="black">
                  <a:alpha val="22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685800" rtl="0" eaLnBrk="1" latinLnBrk="0" hangingPunct="1">
                <a:defRPr sz="1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342900" algn="l" defTabSz="685800" rtl="0" eaLnBrk="1" latinLnBrk="0" hangingPunct="1">
                <a:defRPr sz="1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685800" algn="l" defTabSz="685800" rtl="0" eaLnBrk="1" latinLnBrk="0" hangingPunct="1">
                <a:defRPr sz="1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028700" algn="l" defTabSz="685800" rtl="0" eaLnBrk="1" latinLnBrk="0" hangingPunct="1">
                <a:defRPr sz="1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371600" algn="l" defTabSz="685800" rtl="0" eaLnBrk="1" latinLnBrk="0" hangingPunct="1">
                <a:defRPr sz="1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1714500" algn="l" defTabSz="685800" rtl="0" eaLnBrk="1" latinLnBrk="0" hangingPunct="1">
                <a:defRPr sz="1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057400" algn="l" defTabSz="685800" rtl="0" eaLnBrk="1" latinLnBrk="0" hangingPunct="1">
                <a:defRPr sz="1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2400300" algn="l" defTabSz="685800" rtl="0" eaLnBrk="1" latinLnBrk="0" hangingPunct="1">
                <a:defRPr sz="1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2743200" algn="l" defTabSz="685800" rtl="0" eaLnBrk="1" latinLnBrk="0" hangingPunct="1">
                <a:defRPr sz="1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1800">
                <a:solidFill>
                  <a:schemeClr val="bg1"/>
                </a:solidFill>
              </a:endParaRPr>
            </a:p>
          </p:txBody>
        </p:sp>
        <p:sp>
          <p:nvSpPr>
            <p:cNvPr id="11" name="椭圆 10"/>
            <p:cNvSpPr/>
            <p:nvPr>
              <p:custDataLst>
                <p:tags r:id="rId12"/>
              </p:custDataLst>
            </p:nvPr>
          </p:nvSpPr>
          <p:spPr>
            <a:xfrm>
              <a:off x="13997" y="4275"/>
              <a:ext cx="163" cy="163"/>
            </a:xfrm>
            <a:prstGeom prst="ellipse">
              <a:avLst/>
            </a:prstGeom>
            <a:solidFill>
              <a:schemeClr val="accent1">
                <a:lumMod val="75000"/>
              </a:schemeClr>
            </a:solidFill>
            <a:ln>
              <a:solidFill>
                <a:schemeClr val="accent1">
                  <a:lumMod val="50000"/>
                </a:schemeClr>
              </a:solidFill>
            </a:ln>
            <a:effectLst>
              <a:outerShdw blurRad="279400" dist="38100" dir="2700000" sx="101000" sy="101000" algn="tl" rotWithShape="0">
                <a:prstClr val="black">
                  <a:alpha val="22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685800" rtl="0" eaLnBrk="1" latinLnBrk="0" hangingPunct="1">
                <a:defRPr sz="1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342900" algn="l" defTabSz="685800" rtl="0" eaLnBrk="1" latinLnBrk="0" hangingPunct="1">
                <a:defRPr sz="1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685800" algn="l" defTabSz="685800" rtl="0" eaLnBrk="1" latinLnBrk="0" hangingPunct="1">
                <a:defRPr sz="1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028700" algn="l" defTabSz="685800" rtl="0" eaLnBrk="1" latinLnBrk="0" hangingPunct="1">
                <a:defRPr sz="1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371600" algn="l" defTabSz="685800" rtl="0" eaLnBrk="1" latinLnBrk="0" hangingPunct="1">
                <a:defRPr sz="1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1714500" algn="l" defTabSz="685800" rtl="0" eaLnBrk="1" latinLnBrk="0" hangingPunct="1">
                <a:defRPr sz="1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057400" algn="l" defTabSz="685800" rtl="0" eaLnBrk="1" latinLnBrk="0" hangingPunct="1">
                <a:defRPr sz="1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2400300" algn="l" defTabSz="685800" rtl="0" eaLnBrk="1" latinLnBrk="0" hangingPunct="1">
                <a:defRPr sz="1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2743200" algn="l" defTabSz="685800" rtl="0" eaLnBrk="1" latinLnBrk="0" hangingPunct="1">
                <a:defRPr sz="1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1800">
                <a:solidFill>
                  <a:schemeClr val="bg1"/>
                </a:solidFill>
              </a:endParaRPr>
            </a:p>
          </p:txBody>
        </p:sp>
        <p:sp>
          <p:nvSpPr>
            <p:cNvPr id="12" name="椭圆 11"/>
            <p:cNvSpPr/>
            <p:nvPr>
              <p:custDataLst>
                <p:tags r:id="rId13"/>
              </p:custDataLst>
            </p:nvPr>
          </p:nvSpPr>
          <p:spPr>
            <a:xfrm>
              <a:off x="14305" y="4275"/>
              <a:ext cx="163" cy="163"/>
            </a:xfrm>
            <a:prstGeom prst="ellipse">
              <a:avLst/>
            </a:prstGeom>
            <a:solidFill>
              <a:schemeClr val="accent1">
                <a:lumMod val="75000"/>
              </a:schemeClr>
            </a:solidFill>
            <a:ln>
              <a:solidFill>
                <a:schemeClr val="accent1">
                  <a:lumMod val="50000"/>
                </a:schemeClr>
              </a:solidFill>
            </a:ln>
            <a:effectLst>
              <a:outerShdw blurRad="279400" dist="38100" dir="2700000" sx="101000" sy="101000" algn="tl" rotWithShape="0">
                <a:prstClr val="black">
                  <a:alpha val="22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685800" rtl="0" eaLnBrk="1" latinLnBrk="0" hangingPunct="1">
                <a:defRPr sz="1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342900" algn="l" defTabSz="685800" rtl="0" eaLnBrk="1" latinLnBrk="0" hangingPunct="1">
                <a:defRPr sz="1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685800" algn="l" defTabSz="685800" rtl="0" eaLnBrk="1" latinLnBrk="0" hangingPunct="1">
                <a:defRPr sz="1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028700" algn="l" defTabSz="685800" rtl="0" eaLnBrk="1" latinLnBrk="0" hangingPunct="1">
                <a:defRPr sz="1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371600" algn="l" defTabSz="685800" rtl="0" eaLnBrk="1" latinLnBrk="0" hangingPunct="1">
                <a:defRPr sz="1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1714500" algn="l" defTabSz="685800" rtl="0" eaLnBrk="1" latinLnBrk="0" hangingPunct="1">
                <a:defRPr sz="1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057400" algn="l" defTabSz="685800" rtl="0" eaLnBrk="1" latinLnBrk="0" hangingPunct="1">
                <a:defRPr sz="1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2400300" algn="l" defTabSz="685800" rtl="0" eaLnBrk="1" latinLnBrk="0" hangingPunct="1">
                <a:defRPr sz="1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2743200" algn="l" defTabSz="685800" rtl="0" eaLnBrk="1" latinLnBrk="0" hangingPunct="1">
                <a:defRPr sz="1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1800">
                <a:solidFill>
                  <a:schemeClr val="bg1"/>
                </a:solidFill>
              </a:endParaRPr>
            </a:p>
          </p:txBody>
        </p:sp>
      </p:grpSp>
      <p:sp>
        <p:nvSpPr>
          <p:cNvPr id="15" name="文本框 14" title=""/>
          <p:cNvSpPr txBox="1"/>
          <p:nvPr>
            <p:custDataLst>
              <p:tags r:id="rId14"/>
            </p:custDataLst>
          </p:nvPr>
        </p:nvSpPr>
        <p:spPr>
          <a:xfrm>
            <a:off x="5669280" y="5011896"/>
            <a:ext cx="4153769" cy="707886"/>
          </a:xfrm>
          <a:prstGeom prst="rect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solidFill>
                  <a:schemeClr val="bg1"/>
                </a:solidFill>
                <a:latin typeface="字魂36号-正文宋楷" panose="02000000000000000000" charset="-122"/>
                <a:ea typeface="字魂36号-正文宋楷" panose="02000000000000000000" charset="-122"/>
                <a:sym typeface="+mn-ea"/>
              </a:rPr>
              <a:t>选择性必修三  逻辑与思维</a:t>
            </a:r>
            <a:endParaRPr lang="en-US" altLang="zh-CN" sz="2000" b="1">
              <a:solidFill>
                <a:schemeClr val="bg1"/>
              </a:solidFill>
              <a:latin typeface="字魂36号-正文宋楷" panose="02000000000000000000" charset="-122"/>
              <a:ea typeface="字魂36号-正文宋楷" panose="02000000000000000000" charset="-122"/>
              <a:sym typeface="+mn-ea"/>
            </a:endParaRPr>
          </a:p>
          <a:p>
            <a:pPr algn="ctr"/>
            <a:r>
              <a:rPr lang="zh-CN" altLang="en-US" sz="2000" b="1">
                <a:solidFill>
                  <a:schemeClr val="bg1"/>
                </a:solidFill>
                <a:latin typeface="字魂36号-正文宋楷" panose="02000000000000000000" charset="-122"/>
                <a:ea typeface="字魂36号-正文宋楷" panose="02000000000000000000" charset="-122"/>
                <a:sym typeface="+mn-ea"/>
              </a:rPr>
              <a:t>一轮复习</a:t>
            </a:r>
          </a:p>
        </p:txBody>
      </p:sp>
      <p:sp>
        <p:nvSpPr>
          <p:cNvPr id="17" name="文本框 16" title=""/>
          <p:cNvSpPr txBox="1"/>
          <p:nvPr>
            <p:custDataLst>
              <p:tags r:id="rId15"/>
            </p:custDataLst>
          </p:nvPr>
        </p:nvSpPr>
        <p:spPr>
          <a:xfrm>
            <a:off x="2455545" y="1332509"/>
            <a:ext cx="1413510" cy="398780"/>
          </a:xfrm>
          <a:prstGeom prst="rect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 ea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</a:pPr>
            <a:r>
              <a:rPr lang="zh-CN" altLang="en-US" sz="2000" b="1">
                <a:solidFill>
                  <a:schemeClr val="bg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微软雅黑" panose="020b0503020204020204" charset="-122"/>
                <a:ea typeface="微软雅黑" panose="020b0503020204020204" charset="-122"/>
                <a:cs typeface="+mj-cs"/>
                <a:sym typeface="微软雅黑" panose="020b0503020204020204" charset="-122"/>
              </a:rPr>
              <a:t>第十一课</a:t>
            </a:r>
            <a:endParaRPr lang="zh-CN" altLang="en-US" sz="2000" b="1">
              <a:solidFill>
                <a:schemeClr val="bg1"/>
              </a:solidFill>
              <a:latin typeface="微软雅黑" panose="020b0503020204020204" charset="-122"/>
              <a:ea typeface="微软雅黑" panose="020b0503020204020204" charset="-122"/>
              <a:cs typeface="Calibri" panose="020f0502020204030204" pitchFamily="34" charset="0"/>
              <a:sym typeface="微软雅黑" panose="020b0503020204020204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4247237269"/>
      </p:ext>
    </p:extLst>
  </p:cSld>
  <p:clrMapOvr>
    <a:masterClrMapping/>
  </p:clrMapOvr>
  <p:transition spd="slow">
    <p:wipe/>
  </p:transition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2" name="矩形 4" title="">
            <a:extLst>
              <a:ext uri="{FF2B5EF4-FFF2-40B4-BE49-F238E27FC236}">
                <a16:creationId xmlns:a16="http://schemas.microsoft.com/office/drawing/2014/main" id="{3C64A9AC-8285-FBF6-5DE0-6A1F1EEB1AC9}"/>
              </a:ext>
            </a:extLst>
          </p:cNvPr>
          <p:cNvSpPr/>
          <p:nvPr>
            <p:custDataLst>
              <p:tags r:id="rId3"/>
            </p:custDataLst>
          </p:nvPr>
        </p:nvSpPr>
        <p:spPr>
          <a:xfrm>
            <a:off x="2025614" y="756659"/>
            <a:ext cx="288000" cy="360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68580" tIns="34290" rIns="68580" bIns="34290" anchor="ctr"/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 noProof="1">
              <a:latin typeface="微软雅黑" panose="020b0503020204020204" charset="-122"/>
              <a:ea typeface="微软雅黑" panose="020b0503020204020204" charset="-122"/>
              <a:sym typeface="微软雅黑" panose="020b0503020204020204" charset="-122"/>
            </a:endParaRPr>
          </a:p>
        </p:txBody>
      </p:sp>
      <p:sp>
        <p:nvSpPr>
          <p:cNvPr id="3" name="文本框 2" title="">
            <a:extLst>
              <a:ext uri="{FF2B5EF4-FFF2-40B4-BE49-F238E27FC236}">
                <a16:creationId xmlns:a16="http://schemas.microsoft.com/office/drawing/2014/main" id="{FF1BC363-9CC8-4DAC-EEBC-4B59E582ADAC}"/>
              </a:ext>
            </a:extLst>
          </p:cNvPr>
          <p:cNvSpPr txBox="1"/>
          <p:nvPr>
            <p:custDataLst>
              <p:tags r:id="rId4"/>
            </p:custDataLst>
          </p:nvPr>
        </p:nvSpPr>
        <p:spPr>
          <a:xfrm>
            <a:off x="2449375" y="689548"/>
            <a:ext cx="3224213" cy="584597"/>
          </a:xfrm>
          <a:prstGeom prst="rect">
            <a:avLst/>
          </a:prstGeom>
          <a:noFill/>
        </p:spPr>
        <p:txBody>
          <a:bodyPr lIns="47625" tIns="19050" rIns="47625" bIns="19050">
            <a:normAutofit/>
          </a:bodyPr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0" hangingPunct="0">
              <a:spcBef>
                <a:spcPct val="0"/>
              </a:spcBef>
              <a:spcAft>
                <a:spcPct val="0"/>
              </a:spcAft>
            </a:pPr>
            <a:r>
              <a:rPr lang="zh-CN" altLang="en-US" sz="2800" b="1" spc="180" noProof="1">
                <a:solidFill>
                  <a:schemeClr val="accent1"/>
                </a:solidFill>
                <a:latin typeface="微软雅黑" panose="020b0503020204020204" charset="-122"/>
                <a:ea typeface="微软雅黑" panose="020b0503020204020204" charset="-122"/>
                <a:sym typeface="微软雅黑" panose="020b0503020204020204" charset="-122"/>
              </a:rPr>
              <a:t>课标要求</a:t>
            </a:r>
          </a:p>
        </p:txBody>
      </p:sp>
      <p:sp>
        <p:nvSpPr>
          <p:cNvPr id="4" name="Title 6" title="">
            <a:extLst>
              <a:ext uri="{FF2B5EF4-FFF2-40B4-BE49-F238E27FC236}">
                <a16:creationId xmlns:a16="http://schemas.microsoft.com/office/drawing/2014/main" id="{44A20AAD-A6FA-A477-E081-08A3E614EAD1}"/>
              </a:ext>
            </a:extLst>
          </p:cNvPr>
          <p:cNvSpPr txBox="1"/>
          <p:nvPr>
            <p:custDataLst>
              <p:tags r:id="rId5"/>
            </p:custDataLst>
          </p:nvPr>
        </p:nvSpPr>
        <p:spPr>
          <a:xfrm>
            <a:off x="1239702" y="1470203"/>
            <a:ext cx="3551720" cy="4563899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 w="3175">
            <a:noFill/>
            <a:prstDash val="dash"/>
          </a:ln>
        </p:spPr>
        <p:txBody>
          <a:bodyPr lIns="47625" tIns="19050" rIns="47625" bIns="19050" anchor="ctr"/>
          <a:lstStyle>
            <a:defPPr>
              <a:defRPr lang="zh-CN"/>
            </a:defPPr>
            <a:lvl1pPr marL="0" algn="l" defTabSz="913765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en-US" sz="2745" b="0" kern="1200" cap="none" spc="-49" baseline="0">
                <a:ln w="3175">
                  <a:noFill/>
                </a:ln>
                <a:solidFill>
                  <a:schemeClr val="tx1"/>
                </a:solidFill>
                <a:effectLst/>
                <a:latin typeface="+mj-lt"/>
                <a:ea typeface="+mn-ea"/>
                <a:cs typeface="Segoe UI" panose="020b0502040204020203" pitchFamily="34" charset="0"/>
              </a:defRPr>
            </a:lvl1pPr>
            <a:lvl2pPr marL="3429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00355" indent="-300355" fontAlgn="ctr">
              <a:lnSpc>
                <a:spcPct val="180000"/>
              </a:lnSpc>
              <a:spcBef>
                <a:spcPct val="0"/>
              </a:spcBef>
              <a:spcAft>
                <a:spcPct val="0"/>
              </a:spcAft>
              <a:defRPr/>
            </a:pPr>
            <a:r>
              <a:rPr lang="en-US" altLang="zh-CN" sz="2400" b="1" spc="38" noProof="1">
                <a:ln w="3175">
                  <a:noFill/>
                  <a:prstDash val="dash"/>
                </a:ln>
                <a:solidFill>
                  <a:srgbClr val="404040"/>
                </a:solidFill>
                <a:latin typeface="微软雅黑" panose="020b0503020204020204" charset="-122"/>
                <a:ea typeface="微软雅黑" panose="020b0503020204020204" charset="-122"/>
                <a:cs typeface="隶书" pitchFamily="49" charset="-122"/>
                <a:sym typeface="微软雅黑" panose="020b0503020204020204" charset="-122"/>
              </a:rPr>
              <a:t>1.</a:t>
            </a:r>
            <a:r>
              <a:rPr lang="zh-CN" altLang="en-US" sz="2400" b="1" spc="38" noProof="1">
                <a:ln w="3175">
                  <a:noFill/>
                  <a:prstDash val="dash"/>
                </a:ln>
                <a:solidFill>
                  <a:srgbClr val="404040"/>
                </a:solidFill>
                <a:latin typeface="微软雅黑" panose="020b0503020204020204" charset="-122"/>
                <a:ea typeface="微软雅黑" panose="020b0503020204020204" charset="-122"/>
                <a:cs typeface="隶书" pitchFamily="49" charset="-122"/>
                <a:sym typeface="微软雅黑" panose="020b0503020204020204" charset="-122"/>
              </a:rPr>
              <a:t>体会联想思维中</a:t>
            </a:r>
            <a:r>
              <a:rPr lang="zh-CN" altLang="en-US" sz="2400" b="1" spc="38" noProof="1">
                <a:ln w="3175">
                  <a:noFill/>
                  <a:prstDash val="dash"/>
                </a:ln>
                <a:solidFill>
                  <a:srgbClr val="404040"/>
                </a:solidFill>
                <a:highlight>
                  <a:srgbClr val="FFFF00"/>
                </a:highlight>
                <a:latin typeface="微软雅黑" panose="020b0503020204020204" charset="-122"/>
                <a:ea typeface="微软雅黑" panose="020b0503020204020204" charset="-122"/>
                <a:cs typeface="隶书" pitchFamily="49" charset="-122"/>
                <a:sym typeface="微软雅黑" panose="020b0503020204020204" charset="-122"/>
              </a:rPr>
              <a:t>迁移、想象</a:t>
            </a:r>
            <a:r>
              <a:rPr lang="zh-CN" altLang="en-US" sz="2400" b="1" spc="38" noProof="1">
                <a:ln w="3175">
                  <a:noFill/>
                  <a:prstDash val="dash"/>
                </a:ln>
                <a:solidFill>
                  <a:srgbClr val="404040"/>
                </a:solidFill>
                <a:latin typeface="微软雅黑" panose="020b0503020204020204" charset="-122"/>
                <a:ea typeface="微软雅黑" panose="020b0503020204020204" charset="-122"/>
                <a:cs typeface="隶书" pitchFamily="49" charset="-122"/>
                <a:sym typeface="微软雅黑" panose="020b0503020204020204" charset="-122"/>
              </a:rPr>
              <a:t>的运用；</a:t>
            </a:r>
          </a:p>
          <a:p>
            <a:pPr marL="300355" indent="-300355" fontAlgn="ctr">
              <a:lnSpc>
                <a:spcPct val="180000"/>
              </a:lnSpc>
              <a:spcBef>
                <a:spcPct val="0"/>
              </a:spcBef>
              <a:spcAft>
                <a:spcPct val="0"/>
              </a:spcAft>
              <a:defRPr/>
            </a:pPr>
            <a:r>
              <a:rPr lang="en-US" altLang="zh-CN" sz="2400" b="1" spc="38" noProof="1">
                <a:ln w="3175">
                  <a:noFill/>
                  <a:prstDash val="dash"/>
                </a:ln>
                <a:solidFill>
                  <a:srgbClr val="404040"/>
                </a:solidFill>
                <a:latin typeface="微软雅黑" panose="020b0503020204020204" charset="-122"/>
                <a:ea typeface="微软雅黑" panose="020b0503020204020204" charset="-122"/>
                <a:cs typeface="隶书" pitchFamily="49" charset="-122"/>
                <a:sym typeface="微软雅黑" panose="020b0503020204020204" charset="-122"/>
              </a:rPr>
              <a:t>2.</a:t>
            </a:r>
            <a:r>
              <a:rPr lang="zh-CN" altLang="en-US" sz="2400" b="1" spc="38" noProof="1">
                <a:ln w="3175">
                  <a:noFill/>
                  <a:prstDash val="dash"/>
                </a:ln>
                <a:solidFill>
                  <a:srgbClr val="404040"/>
                </a:solidFill>
                <a:latin typeface="微软雅黑" panose="020b0503020204020204" charset="-122"/>
                <a:ea typeface="微软雅黑" panose="020b0503020204020204" charset="-122"/>
                <a:cs typeface="隶书" pitchFamily="49" charset="-122"/>
                <a:sym typeface="微软雅黑" panose="020b0503020204020204" charset="-122"/>
              </a:rPr>
              <a:t>了解联想思维的</a:t>
            </a:r>
            <a:r>
              <a:rPr lang="zh-CN" altLang="en-US" sz="2400" b="1" spc="38" noProof="1">
                <a:ln w="3175">
                  <a:noFill/>
                  <a:prstDash val="dash"/>
                </a:ln>
                <a:solidFill>
                  <a:srgbClr val="404040"/>
                </a:solidFill>
                <a:highlight>
                  <a:srgbClr val="FFFF00"/>
                </a:highlight>
                <a:latin typeface="微软雅黑" panose="020b0503020204020204" charset="-122"/>
                <a:ea typeface="微软雅黑" panose="020b0503020204020204" charset="-122"/>
                <a:cs typeface="隶书" pitchFamily="49" charset="-122"/>
                <a:sym typeface="微软雅黑" panose="020b0503020204020204" charset="-122"/>
              </a:rPr>
              <a:t>方法和特点</a:t>
            </a:r>
            <a:r>
              <a:rPr lang="zh-CN" altLang="en-US" sz="2400" b="1" spc="38" noProof="1">
                <a:ln w="3175">
                  <a:noFill/>
                  <a:prstDash val="dash"/>
                </a:ln>
                <a:solidFill>
                  <a:srgbClr val="404040"/>
                </a:solidFill>
                <a:latin typeface="微软雅黑" panose="020b0503020204020204" charset="-122"/>
                <a:ea typeface="微软雅黑" panose="020b0503020204020204" charset="-122"/>
                <a:cs typeface="隶书" pitchFamily="49" charset="-122"/>
                <a:sym typeface="微软雅黑" panose="020b0503020204020204" charset="-122"/>
              </a:rPr>
              <a:t>；</a:t>
            </a:r>
          </a:p>
          <a:p>
            <a:pPr marL="300355" indent="-300355" fontAlgn="ctr">
              <a:lnSpc>
                <a:spcPct val="180000"/>
              </a:lnSpc>
              <a:spcBef>
                <a:spcPct val="0"/>
              </a:spcBef>
              <a:spcAft>
                <a:spcPct val="0"/>
              </a:spcAft>
              <a:defRPr/>
            </a:pPr>
            <a:r>
              <a:rPr lang="en-US" altLang="zh-CN" sz="2400" b="1" spc="38" noProof="1">
                <a:ln w="3175">
                  <a:noFill/>
                  <a:prstDash val="dash"/>
                </a:ln>
                <a:solidFill>
                  <a:srgbClr val="404040"/>
                </a:solidFill>
                <a:latin typeface="微软雅黑" panose="020b0503020204020204" charset="-122"/>
                <a:ea typeface="微软雅黑" panose="020b0503020204020204" charset="-122"/>
                <a:cs typeface="隶书" pitchFamily="49" charset="-122"/>
                <a:sym typeface="微软雅黑" panose="020b0503020204020204" charset="-122"/>
              </a:rPr>
              <a:t>3.</a:t>
            </a:r>
            <a:r>
              <a:rPr lang="zh-CN" altLang="en-US" sz="2400" b="1" spc="38" noProof="1">
                <a:ln w="3175">
                  <a:noFill/>
                  <a:prstDash val="dash"/>
                </a:ln>
                <a:solidFill>
                  <a:srgbClr val="404040"/>
                </a:solidFill>
                <a:latin typeface="微软雅黑" panose="020b0503020204020204" charset="-122"/>
                <a:ea typeface="微软雅黑" panose="020b0503020204020204" charset="-122"/>
                <a:cs typeface="隶书" pitchFamily="49" charset="-122"/>
                <a:sym typeface="微软雅黑" panose="020b0503020204020204" charset="-122"/>
              </a:rPr>
              <a:t>知道迁移、想象在</a:t>
            </a:r>
            <a:r>
              <a:rPr lang="zh-CN" altLang="en-US" sz="2400" b="1" spc="38" noProof="1">
                <a:ln w="3175">
                  <a:noFill/>
                  <a:prstDash val="dash"/>
                </a:ln>
                <a:solidFill>
                  <a:srgbClr val="404040"/>
                </a:solidFill>
                <a:highlight>
                  <a:srgbClr val="FFFF00"/>
                </a:highlight>
                <a:latin typeface="微软雅黑" panose="020b0503020204020204" charset="-122"/>
                <a:ea typeface="微软雅黑" panose="020b0503020204020204" charset="-122"/>
                <a:cs typeface="隶书" pitchFamily="49" charset="-122"/>
                <a:sym typeface="微软雅黑" panose="020b0503020204020204" charset="-122"/>
              </a:rPr>
              <a:t>创新思维</a:t>
            </a:r>
            <a:r>
              <a:rPr lang="zh-CN" altLang="en-US" sz="2400" b="1" spc="38" noProof="1">
                <a:ln w="3175">
                  <a:noFill/>
                  <a:prstDash val="dash"/>
                </a:ln>
                <a:solidFill>
                  <a:srgbClr val="404040"/>
                </a:solidFill>
                <a:latin typeface="微软雅黑" panose="020b0503020204020204" charset="-122"/>
                <a:ea typeface="微软雅黑" panose="020b0503020204020204" charset="-122"/>
                <a:cs typeface="隶书" pitchFamily="49" charset="-122"/>
                <a:sym typeface="微软雅黑" panose="020b0503020204020204" charset="-122"/>
              </a:rPr>
              <a:t>中的作用</a:t>
            </a:r>
          </a:p>
        </p:txBody>
      </p:sp>
      <p:sp>
        <p:nvSpPr>
          <p:cNvPr id="5" name="矩形 5" title="">
            <a:extLst>
              <a:ext uri="{FF2B5EF4-FFF2-40B4-BE49-F238E27FC236}">
                <a16:creationId xmlns:a16="http://schemas.microsoft.com/office/drawing/2014/main" id="{04AA812C-53E0-857C-0DB8-5775D8078F6A}"/>
              </a:ext>
            </a:extLst>
          </p:cNvPr>
          <p:cNvSpPr/>
          <p:nvPr>
            <p:custDataLst>
              <p:tags r:id="rId6"/>
            </p:custDataLst>
          </p:nvPr>
        </p:nvSpPr>
        <p:spPr>
          <a:xfrm>
            <a:off x="2025614" y="1226157"/>
            <a:ext cx="1980000" cy="57150"/>
          </a:xfrm>
          <a:prstGeom prst="rect">
            <a:avLst/>
          </a:prstGeom>
          <a:solidFill>
            <a:srgbClr val="266CB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68580" tIns="34290" rIns="68580" bIns="34290" anchor="ctr"/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>
              <a:defRPr/>
            </a:pPr>
            <a:endParaRPr lang="zh-CN" altLang="en-US" noProof="1">
              <a:solidFill>
                <a:srgbClr val="FFFFFF"/>
              </a:solidFill>
              <a:latin typeface="微软雅黑" panose="020b0503020204020204" charset="-122"/>
              <a:ea typeface="微软雅黑" panose="020b0503020204020204" charset="-122"/>
              <a:sym typeface="微软雅黑" panose="020b0503020204020204" charset="-122"/>
            </a:endParaRPr>
          </a:p>
        </p:txBody>
      </p:sp>
      <p:cxnSp>
        <p:nvCxnSpPr>
          <p:cNvPr id="6" name="直接连接符 5" title="">
            <a:extLst>
              <a:ext uri="{FF2B5EF4-FFF2-40B4-BE49-F238E27FC236}">
                <a16:creationId xmlns:a16="http://schemas.microsoft.com/office/drawing/2014/main" id="{85780230-ED9B-C238-5F84-EFD4B2B4858D}"/>
              </a:ext>
            </a:extLst>
          </p:cNvPr>
          <p:cNvCxnSpPr/>
          <p:nvPr>
            <p:custDataLst>
              <p:tags r:id="rId7"/>
            </p:custDataLst>
          </p:nvPr>
        </p:nvCxnSpPr>
        <p:spPr>
          <a:xfrm flipH="1">
            <a:off x="5326482" y="1628153"/>
            <a:ext cx="0" cy="424800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矩形 6" title="">
            <a:extLst>
              <a:ext uri="{FF2B5EF4-FFF2-40B4-BE49-F238E27FC236}">
                <a16:creationId xmlns:a16="http://schemas.microsoft.com/office/drawing/2014/main" id="{8FD93A6C-01B3-4183-4D16-D0F05B9725A4}"/>
              </a:ext>
            </a:extLst>
          </p:cNvPr>
          <p:cNvSpPr/>
          <p:nvPr>
            <p:custDataLst>
              <p:tags r:id="rId8"/>
            </p:custDataLst>
          </p:nvPr>
        </p:nvSpPr>
        <p:spPr>
          <a:xfrm>
            <a:off x="7565455" y="715985"/>
            <a:ext cx="288000" cy="360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68580" tIns="34290" rIns="68580" bIns="34290" anchor="ctr"/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 noProof="1">
              <a:latin typeface="微软雅黑" panose="020b0503020204020204" charset="-122"/>
              <a:ea typeface="微软雅黑" panose="020b0503020204020204" charset="-122"/>
              <a:sym typeface="微软雅黑" panose="020b0503020204020204" charset="-122"/>
            </a:endParaRPr>
          </a:p>
        </p:txBody>
      </p:sp>
      <p:sp>
        <p:nvSpPr>
          <p:cNvPr id="8" name="文本框 7" title="">
            <a:extLst>
              <a:ext uri="{FF2B5EF4-FFF2-40B4-BE49-F238E27FC236}">
                <a16:creationId xmlns:a16="http://schemas.microsoft.com/office/drawing/2014/main" id="{25765A67-449F-CF99-1D82-D7B1D6E5FADE}"/>
              </a:ext>
            </a:extLst>
          </p:cNvPr>
          <p:cNvSpPr txBox="1"/>
          <p:nvPr>
            <p:custDataLst>
              <p:tags r:id="rId9"/>
            </p:custDataLst>
          </p:nvPr>
        </p:nvSpPr>
        <p:spPr>
          <a:xfrm>
            <a:off x="7989216" y="648874"/>
            <a:ext cx="3224213" cy="584597"/>
          </a:xfrm>
          <a:prstGeom prst="rect">
            <a:avLst/>
          </a:prstGeom>
          <a:noFill/>
        </p:spPr>
        <p:txBody>
          <a:bodyPr lIns="47625" tIns="19050" rIns="47625" bIns="19050">
            <a:normAutofit/>
          </a:bodyPr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0" hangingPunct="0">
              <a:spcBef>
                <a:spcPct val="0"/>
              </a:spcBef>
              <a:spcAft>
                <a:spcPct val="0"/>
              </a:spcAft>
            </a:pPr>
            <a:r>
              <a:rPr lang="zh-CN" altLang="en-US" sz="2800" b="1" spc="180" noProof="1">
                <a:solidFill>
                  <a:schemeClr val="accent1"/>
                </a:solidFill>
                <a:latin typeface="微软雅黑" panose="020b0503020204020204" charset="-122"/>
                <a:ea typeface="微软雅黑" panose="020b0503020204020204" charset="-122"/>
                <a:sym typeface="微软雅黑" panose="020b0503020204020204" charset="-122"/>
              </a:rPr>
              <a:t>必备知识</a:t>
            </a:r>
          </a:p>
        </p:txBody>
      </p:sp>
      <p:sp>
        <p:nvSpPr>
          <p:cNvPr id="9" name="Title 6" title="">
            <a:extLst>
              <a:ext uri="{FF2B5EF4-FFF2-40B4-BE49-F238E27FC236}">
                <a16:creationId xmlns:a16="http://schemas.microsoft.com/office/drawing/2014/main" id="{A02ABB85-5667-29D3-5D06-7E16539EEF9E}"/>
              </a:ext>
            </a:extLst>
          </p:cNvPr>
          <p:cNvSpPr txBox="1"/>
          <p:nvPr>
            <p:custDataLst>
              <p:tags r:id="rId10"/>
            </p:custDataLst>
          </p:nvPr>
        </p:nvSpPr>
        <p:spPr>
          <a:xfrm>
            <a:off x="5861543" y="1470203"/>
            <a:ext cx="5335844" cy="4563899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 w="3175">
            <a:noFill/>
            <a:prstDash val="dash"/>
          </a:ln>
        </p:spPr>
        <p:txBody>
          <a:bodyPr lIns="47625" tIns="19050" rIns="47625" bIns="19050" anchor="ctr"/>
          <a:lstStyle>
            <a:defPPr>
              <a:defRPr lang="zh-CN"/>
            </a:defPPr>
            <a:lvl1pPr marL="0" algn="l" defTabSz="913765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en-US" sz="2745" b="0" kern="1200" cap="none" spc="-49" baseline="0">
                <a:ln w="3175">
                  <a:noFill/>
                </a:ln>
                <a:solidFill>
                  <a:schemeClr val="tx1"/>
                </a:solidFill>
                <a:effectLst/>
                <a:latin typeface="+mj-lt"/>
                <a:ea typeface="+mn-ea"/>
                <a:cs typeface="Segoe UI" panose="020b0502040204020203" pitchFamily="34" charset="0"/>
              </a:defRPr>
            </a:lvl1pPr>
            <a:lvl2pPr marL="3429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defTabSz="914400" fontAlgn="auto">
              <a:lnSpc>
                <a:spcPct val="150000"/>
              </a:lnSpc>
              <a:spcAft>
                <a:spcPct val="0"/>
              </a:spcAft>
              <a:tabLst>
                <a:tab pos="1187450"/>
                <a:tab pos="2162810"/>
                <a:tab pos="3141980"/>
                <a:tab pos="4189730"/>
              </a:tabLst>
            </a:pPr>
            <a:r>
              <a:rPr lang="en-US" altLang="zh-CN" sz="2400" b="1">
                <a:solidFill>
                  <a:srgbClr val="000000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+mn-ea"/>
              </a:rPr>
              <a:t>1.</a:t>
            </a:r>
            <a:r>
              <a:rPr lang="zh-CN" altLang="en-US" sz="2400" b="1">
                <a:solidFill>
                  <a:srgbClr val="000000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+mn-ea"/>
              </a:rPr>
              <a:t>创新思维的含义、客观基础</a:t>
            </a:r>
            <a:endParaRPr lang="en-US" altLang="zh-CN" sz="2400" b="1">
              <a:solidFill>
                <a:srgbClr val="000000"/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  <a:sym typeface="+mn-ea"/>
            </a:endParaRPr>
          </a:p>
          <a:p>
            <a:pPr indent="0" defTabSz="914400" fontAlgn="auto">
              <a:lnSpc>
                <a:spcPct val="150000"/>
              </a:lnSpc>
              <a:spcAft>
                <a:spcPct val="0"/>
              </a:spcAft>
              <a:tabLst>
                <a:tab pos="1187450"/>
                <a:tab pos="2162810"/>
                <a:tab pos="3141980"/>
                <a:tab pos="4189730"/>
              </a:tabLst>
            </a:pPr>
            <a:r>
              <a:rPr lang="en-US" altLang="zh-CN" sz="2400" b="1">
                <a:solidFill>
                  <a:srgbClr val="000000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+mn-ea"/>
              </a:rPr>
              <a:t>2.</a:t>
            </a:r>
            <a:r>
              <a:rPr lang="zh-CN" altLang="en-US" sz="2400" b="1">
                <a:solidFill>
                  <a:srgbClr val="000000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+mn-ea"/>
              </a:rPr>
              <a:t>创新思维的</a:t>
            </a:r>
            <a:r>
              <a:rPr lang="zh-CN" altLang="en-US" sz="2400" b="1">
                <a:solidFill>
                  <a:srgbClr val="FF0000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+mn-ea"/>
              </a:rPr>
              <a:t>特征</a:t>
            </a:r>
            <a:r>
              <a:rPr lang="zh-CN" altLang="en-US" sz="2400" b="1">
                <a:solidFill>
                  <a:srgbClr val="000000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+mn-ea"/>
              </a:rPr>
              <a:t>及</a:t>
            </a:r>
            <a:r>
              <a:rPr lang="zh-CN" altLang="en-US" sz="2400" b="1">
                <a:solidFill>
                  <a:srgbClr val="FF0000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+mn-ea"/>
              </a:rPr>
              <a:t>“新”的表现</a:t>
            </a:r>
          </a:p>
          <a:p>
            <a:pPr indent="0" defTabSz="914400" fontAlgn="auto">
              <a:lnSpc>
                <a:spcPct val="150000"/>
              </a:lnSpc>
              <a:spcAft>
                <a:spcPct val="0"/>
              </a:spcAft>
              <a:tabLst>
                <a:tab pos="1187450"/>
                <a:tab pos="2162810"/>
                <a:tab pos="3141980"/>
                <a:tab pos="4189730"/>
              </a:tabLst>
            </a:pPr>
            <a:r>
              <a:rPr lang="en-US" altLang="zh-CN" sz="2400" b="1">
                <a:solidFill>
                  <a:srgbClr val="000000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+mn-ea"/>
              </a:rPr>
              <a:t>3.</a:t>
            </a:r>
            <a:r>
              <a:rPr lang="zh-CN" altLang="en-US" sz="2400" b="1">
                <a:solidFill>
                  <a:srgbClr val="000000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+mn-ea"/>
              </a:rPr>
              <a:t>联想思维的含义、基础、</a:t>
            </a:r>
            <a:r>
              <a:rPr lang="zh-CN" altLang="en-US" sz="2400" b="1">
                <a:solidFill>
                  <a:srgbClr val="FF0000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+mn-ea"/>
              </a:rPr>
              <a:t>特征</a:t>
            </a:r>
            <a:r>
              <a:rPr lang="zh-CN" altLang="en-US" sz="2400" b="1">
                <a:solidFill>
                  <a:srgbClr val="000000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+mn-ea"/>
              </a:rPr>
              <a:t> </a:t>
            </a:r>
            <a:endParaRPr lang="en-US" altLang="zh-CN" sz="2400" b="1">
              <a:solidFill>
                <a:srgbClr val="000000"/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  <a:sym typeface="+mn-ea"/>
            </a:endParaRPr>
          </a:p>
          <a:p>
            <a:pPr indent="0" defTabSz="914400" fontAlgn="auto">
              <a:lnSpc>
                <a:spcPct val="150000"/>
              </a:lnSpc>
              <a:spcAft>
                <a:spcPct val="0"/>
              </a:spcAft>
              <a:tabLst>
                <a:tab pos="1187450"/>
                <a:tab pos="2162810"/>
                <a:tab pos="3141980"/>
                <a:tab pos="4189730"/>
              </a:tabLst>
            </a:pPr>
            <a:r>
              <a:rPr lang="en-US" altLang="zh-CN" sz="2400" b="1">
                <a:solidFill>
                  <a:srgbClr val="000000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+mn-ea"/>
              </a:rPr>
              <a:t>4.</a:t>
            </a:r>
            <a:r>
              <a:rPr lang="zh-CN" altLang="en-US" sz="2400" b="1">
                <a:solidFill>
                  <a:srgbClr val="000000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+mn-ea"/>
              </a:rPr>
              <a:t>联想思维的</a:t>
            </a:r>
            <a:r>
              <a:rPr lang="zh-CN" altLang="en-US" sz="2400" b="1">
                <a:solidFill>
                  <a:srgbClr val="FF0000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+mn-ea"/>
              </a:rPr>
              <a:t>方法</a:t>
            </a:r>
            <a:r>
              <a:rPr lang="zh-CN" altLang="en-US" sz="2400" b="1">
                <a:solidFill>
                  <a:srgbClr val="000000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+mn-ea"/>
              </a:rPr>
              <a:t>：</a:t>
            </a:r>
            <a:r>
              <a:rPr lang="zh-CN" altLang="en-US" sz="2400" b="1">
                <a:solidFill>
                  <a:srgbClr val="0000CC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+mn-ea"/>
              </a:rPr>
              <a:t>迁移、想象</a:t>
            </a:r>
          </a:p>
          <a:p>
            <a:pPr indent="0" defTabSz="914400" fontAlgn="auto">
              <a:lnSpc>
                <a:spcPct val="150000"/>
              </a:lnSpc>
              <a:spcAft>
                <a:spcPct val="0"/>
              </a:spcAft>
              <a:tabLst>
                <a:tab pos="1187450"/>
                <a:tab pos="2162810"/>
                <a:tab pos="3141980"/>
                <a:tab pos="4189730"/>
              </a:tabLst>
            </a:pPr>
            <a:r>
              <a:rPr lang="en-US" altLang="zh-CN" sz="2400" b="1">
                <a:solidFill>
                  <a:srgbClr val="000000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+mn-ea"/>
              </a:rPr>
              <a:t>5.</a:t>
            </a:r>
            <a:r>
              <a:rPr lang="zh-CN" altLang="en-US" sz="2400" b="1">
                <a:solidFill>
                  <a:srgbClr val="000000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+mn-ea"/>
              </a:rPr>
              <a:t> 联想思维的能力与水平：</a:t>
            </a:r>
            <a:endParaRPr lang="en-US" altLang="zh-CN" sz="2400" b="1">
              <a:solidFill>
                <a:srgbClr val="000000"/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  <a:sym typeface="+mn-ea"/>
            </a:endParaRPr>
          </a:p>
          <a:p>
            <a:pPr indent="0" defTabSz="914400" fontAlgn="auto">
              <a:lnSpc>
                <a:spcPct val="150000"/>
              </a:lnSpc>
              <a:spcAft>
                <a:spcPct val="0"/>
              </a:spcAft>
              <a:tabLst>
                <a:tab pos="1187450"/>
                <a:tab pos="2162810"/>
                <a:tab pos="3141980"/>
                <a:tab pos="4189730"/>
              </a:tabLst>
            </a:pPr>
            <a:r>
              <a:rPr lang="zh-CN" altLang="en-US" sz="2400" b="1">
                <a:solidFill>
                  <a:srgbClr val="000000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+mn-ea"/>
              </a:rPr>
              <a:t>    衡量标准、提高的重要途径</a:t>
            </a:r>
          </a:p>
          <a:p>
            <a:pPr indent="0" defTabSz="914400" fontAlgn="auto">
              <a:lnSpc>
                <a:spcPct val="150000"/>
              </a:lnSpc>
              <a:spcAft>
                <a:spcPct val="0"/>
              </a:spcAft>
              <a:tabLst>
                <a:tab pos="1187450"/>
                <a:tab pos="2162810"/>
                <a:tab pos="3141980"/>
                <a:tab pos="4189730"/>
              </a:tabLst>
            </a:pPr>
            <a:r>
              <a:rPr lang="en-US" altLang="zh-CN" sz="2400" b="1">
                <a:solidFill>
                  <a:srgbClr val="000000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+mn-ea"/>
              </a:rPr>
              <a:t>6.</a:t>
            </a:r>
            <a:r>
              <a:rPr lang="zh-CN" altLang="en-US" sz="2400" b="1">
                <a:solidFill>
                  <a:srgbClr val="000000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+mn-ea"/>
              </a:rPr>
              <a:t>联想与创新思维的关系</a:t>
            </a:r>
          </a:p>
        </p:txBody>
      </p:sp>
      <p:sp>
        <p:nvSpPr>
          <p:cNvPr id="10" name="矩形 5" title="">
            <a:extLst>
              <a:ext uri="{FF2B5EF4-FFF2-40B4-BE49-F238E27FC236}">
                <a16:creationId xmlns:a16="http://schemas.microsoft.com/office/drawing/2014/main" id="{0E1301E8-AE6B-C606-4EF3-99C1BB519172}"/>
              </a:ext>
            </a:extLst>
          </p:cNvPr>
          <p:cNvSpPr/>
          <p:nvPr>
            <p:custDataLst>
              <p:tags r:id="rId11"/>
            </p:custDataLst>
          </p:nvPr>
        </p:nvSpPr>
        <p:spPr>
          <a:xfrm>
            <a:off x="7565455" y="1185483"/>
            <a:ext cx="1980000" cy="57150"/>
          </a:xfrm>
          <a:prstGeom prst="rect">
            <a:avLst/>
          </a:prstGeom>
          <a:solidFill>
            <a:srgbClr val="266CB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68580" tIns="34290" rIns="68580" bIns="34290" anchor="ctr"/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>
              <a:defRPr/>
            </a:pPr>
            <a:endParaRPr lang="zh-CN" altLang="en-US" noProof="1">
              <a:solidFill>
                <a:srgbClr val="FFFFFF"/>
              </a:solidFill>
              <a:latin typeface="微软雅黑" panose="020b0503020204020204" charset="-122"/>
              <a:ea typeface="微软雅黑" panose="020b0503020204020204" charset="-122"/>
              <a:sym typeface="微软雅黑" panose="020b0503020204020204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2818766641"/>
      </p:ext>
    </p:extLst>
  </p:cSld>
  <p:clrMapOvr>
    <a:masterClrMapping/>
  </p:clrMapOvr>
  <p:transition spd="slow">
    <p:wipe/>
  </p:transition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3"/>
          </p:custDataLst>
        </p:nvPr>
      </p:nvGrpSpPr>
      <p:grpSpPr>
        <a:xfrm>
          <a:off x="0" y="0"/>
          <a:ext cx="0" cy="0"/>
        </a:xfrm>
      </p:grpSpPr>
      <p:grpSp>
        <p:nvGrpSpPr>
          <p:cNvPr id="21" name="组合 20" title="">
            <a:extLst>
              <a:ext uri="{FF2B5EF4-FFF2-40B4-BE49-F238E27FC236}">
                <a16:creationId xmlns:a16="http://schemas.microsoft.com/office/drawing/2014/main" id="{EA4E38B0-5D50-499E-B73C-EEEB9FACAEE2}"/>
              </a:ext>
            </a:extLst>
          </p:cNvPr>
          <p:cNvGrpSpPr/>
          <p:nvPr>
            <p:custDataLst>
              <p:tags r:id="rId4"/>
            </p:custDataLst>
          </p:nvPr>
        </p:nvGrpSpPr>
        <p:grpSpPr>
          <a:xfrm>
            <a:off x="1236502" y="439005"/>
            <a:ext cx="2286344" cy="523220"/>
            <a:chOff x="1076609" y="418259"/>
            <a:chExt cx="2286344" cy="523220"/>
          </a:xfrm>
        </p:grpSpPr>
        <p:sp>
          <p:nvSpPr>
            <p:cNvPr id="43" name="椭圆 42">
              <a:extLst>
                <a:ext uri="{FF2B5EF4-FFF2-40B4-BE49-F238E27FC236}">
                  <a16:creationId xmlns:a16="http://schemas.microsoft.com/office/drawing/2014/main" id="{9FFE1ADE-C2AB-14AF-394D-D14C588A0F43}"/>
                </a:ext>
              </a:extLst>
            </p:cNvPr>
            <p:cNvSpPr/>
            <p:nvPr>
              <p:custDataLst>
                <p:tags r:id="rId5"/>
              </p:custDataLst>
            </p:nvPr>
          </p:nvSpPr>
          <p:spPr>
            <a:xfrm>
              <a:off x="1076609" y="573786"/>
              <a:ext cx="274777" cy="274777"/>
            </a:xfrm>
            <a:prstGeom prst="ellipse">
              <a:avLst/>
            </a:prstGeom>
            <a:solidFill>
              <a:srgbClr val="0070C0"/>
            </a:solidFill>
            <a:ln>
              <a:solidFill>
                <a:srgbClr val="0070C0"/>
              </a:solidFill>
            </a:ln>
            <a:effectLst>
              <a:outerShdw blurRad="254000" dist="127000" dir="8100000" algn="tr" rotWithShape="0">
                <a:prstClr val="black">
                  <a:alpha val="6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685800" rtl="0" eaLnBrk="1" latinLnBrk="0" hangingPunct="1">
                <a:defRPr sz="1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342900" algn="l" defTabSz="685800" rtl="0" eaLnBrk="1" latinLnBrk="0" hangingPunct="1">
                <a:defRPr sz="1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685800" algn="l" defTabSz="685800" rtl="0" eaLnBrk="1" latinLnBrk="0" hangingPunct="1">
                <a:defRPr sz="1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028700" algn="l" defTabSz="685800" rtl="0" eaLnBrk="1" latinLnBrk="0" hangingPunct="1">
                <a:defRPr sz="1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371600" algn="l" defTabSz="685800" rtl="0" eaLnBrk="1" latinLnBrk="0" hangingPunct="1">
                <a:defRPr sz="1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1714500" algn="l" defTabSz="685800" rtl="0" eaLnBrk="1" latinLnBrk="0" hangingPunct="1">
                <a:defRPr sz="1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057400" algn="l" defTabSz="685800" rtl="0" eaLnBrk="1" latinLnBrk="0" hangingPunct="1">
                <a:defRPr sz="1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2400300" algn="l" defTabSz="685800" rtl="0" eaLnBrk="1" latinLnBrk="0" hangingPunct="1">
                <a:defRPr sz="1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2743200" algn="l" defTabSz="685800" rtl="0" eaLnBrk="1" latinLnBrk="0" hangingPunct="1">
                <a:defRPr sz="1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2000"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  <p:sp>
          <p:nvSpPr>
            <p:cNvPr id="44" name="TextBox 25">
              <a:extLst>
                <a:ext uri="{FF2B5EF4-FFF2-40B4-BE49-F238E27FC236}">
                  <a16:creationId xmlns:a16="http://schemas.microsoft.com/office/drawing/2014/main" id="{06B21C07-213C-3BD2-47E4-366E1C2D2A50}"/>
                </a:ext>
              </a:extLst>
            </p:cNvPr>
            <p:cNvSpPr txBox="1"/>
            <p:nvPr>
              <p:custDataLst>
                <p:tags r:id="rId6"/>
              </p:custDataLst>
            </p:nvPr>
          </p:nvSpPr>
          <p:spPr>
            <a:xfrm>
              <a:off x="1476308" y="418259"/>
              <a:ext cx="1886645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6858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342900" algn="l" defTabSz="6858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685800" algn="l" defTabSz="6858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028700" algn="l" defTabSz="6858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371600" algn="l" defTabSz="6858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1714500" algn="l" defTabSz="6858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057400" algn="l" defTabSz="6858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2400300" algn="l" defTabSz="6858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2743200" algn="l" defTabSz="6858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2800" b="1" spc="300">
                  <a:solidFill>
                    <a:srgbClr val="0070C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rPr>
                <a:t>知识结构</a:t>
              </a:r>
            </a:p>
          </p:txBody>
        </p:sp>
      </p:grpSp>
      <p:sp>
        <p:nvSpPr>
          <p:cNvPr id="3" name="文本框 2" title="">
            <a:extLst>
              <a:ext uri="{FF2B5EF4-FFF2-40B4-BE49-F238E27FC236}">
                <a16:creationId xmlns:a16="http://schemas.microsoft.com/office/drawing/2014/main" id="{84A6C960-A82D-6181-C02B-03AF3C841821}"/>
              </a:ext>
            </a:extLst>
          </p:cNvPr>
          <p:cNvSpPr txBox="1"/>
          <p:nvPr>
            <p:custDataLst>
              <p:tags r:id="rId7"/>
            </p:custDataLst>
          </p:nvPr>
        </p:nvSpPr>
        <p:spPr>
          <a:xfrm>
            <a:off x="2704195" y="3379744"/>
            <a:ext cx="1759689" cy="1955007"/>
          </a:xfrm>
          <a:prstGeom prst="rect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wrap="square">
            <a:spAutoFit/>
          </a:bodyPr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zh-CN" altLang="en-US" sz="2800" b="1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联想思维的含义</a:t>
            </a:r>
            <a:endParaRPr lang="en-US" altLang="zh-CN" sz="2800" b="1">
              <a:solidFill>
                <a:schemeClr val="bg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 algn="ctr">
              <a:lnSpc>
                <a:spcPct val="150000"/>
              </a:lnSpc>
            </a:pPr>
            <a:r>
              <a:rPr lang="zh-CN" altLang="en-US" sz="2800" b="1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与方法</a:t>
            </a:r>
          </a:p>
        </p:txBody>
      </p:sp>
      <p:pic>
        <p:nvPicPr>
          <p:cNvPr id="30" name="图片 29" title="">
            <a:extLst>
              <a:ext uri="{FF2B5EF4-FFF2-40B4-BE49-F238E27FC236}">
                <a16:creationId xmlns:a16="http://schemas.microsoft.com/office/drawing/2014/main" id="{1921661C-FBEA-DFA5-6866-4753D9CB0FEA}"/>
              </a:ext>
            </a:extLst>
          </p:cNvPr>
          <p:cNvPicPr>
            <a:picLocks noChangeAspect="1"/>
          </p:cNvPicPr>
          <p:nvPr>
            <p:custDataLst>
              <p:tags r:id="rId9"/>
            </p:custDataLst>
          </p:nvPr>
        </p:nvPicPr>
        <p:blipFill>
          <a:blip r:embed="rId8"/>
          <a:stretch>
            <a:fillRect/>
          </a:stretch>
        </p:blipFill>
        <p:spPr>
          <a:xfrm>
            <a:off x="4485273" y="2924449"/>
            <a:ext cx="440895" cy="3031332"/>
          </a:xfrm>
          <a:prstGeom prst="rect">
            <a:avLst/>
          </a:prstGeom>
        </p:spPr>
      </p:pic>
      <p:sp>
        <p:nvSpPr>
          <p:cNvPr id="31" name="文本框 30" title="">
            <a:extLst>
              <a:ext uri="{FF2B5EF4-FFF2-40B4-BE49-F238E27FC236}">
                <a16:creationId xmlns:a16="http://schemas.microsoft.com/office/drawing/2014/main" id="{2D8A91FA-B969-6F9C-3860-34646E23D897}"/>
              </a:ext>
            </a:extLst>
          </p:cNvPr>
          <p:cNvSpPr txBox="1"/>
          <p:nvPr>
            <p:custDataLst>
              <p:tags r:id="rId10"/>
            </p:custDataLst>
          </p:nvPr>
        </p:nvSpPr>
        <p:spPr>
          <a:xfrm>
            <a:off x="4909640" y="2697278"/>
            <a:ext cx="6364047" cy="3527108"/>
          </a:xfrm>
          <a:prstGeom prst="rect">
            <a:avLst/>
          </a:prstGeom>
          <a:noFill/>
          <a:ln>
            <a:noFill/>
          </a:ln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square">
            <a:spAutoFit/>
          </a:bodyPr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>
            <a:r>
              <a:rPr lang="zh-CN" altLang="en-US" sz="2400" b="1">
                <a:latin typeface="微软雅黑" panose="020b0503020204020204" pitchFamily="34" charset="-122"/>
                <a:ea typeface="微软雅黑" panose="020b0503020204020204" pitchFamily="34" charset="-122"/>
              </a:rPr>
              <a:t>含义、客观基础与生理基础</a:t>
            </a:r>
            <a:endParaRPr lang="en-US" altLang="zh-CN" sz="2400" b="1"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endParaRPr lang="en-US" altLang="zh-CN" sz="2400" b="1">
              <a:solidFill>
                <a:srgbClr val="FF0000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r>
              <a:rPr lang="zh-CN" altLang="en-US" sz="2400" b="1">
                <a:solidFill>
                  <a:srgbClr val="0000CC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联想思维的特征</a:t>
            </a:r>
            <a:endParaRPr lang="en-US" altLang="zh-CN" sz="2400" b="1">
              <a:solidFill>
                <a:srgbClr val="0000CC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endParaRPr lang="zh-CN" altLang="en-US" sz="2400" b="1">
              <a:solidFill>
                <a:srgbClr val="FF0000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>
              <a:lnSpc>
                <a:spcPct val="130000"/>
              </a:lnSpc>
            </a:pPr>
            <a:r>
              <a:rPr lang="zh-CN" altLang="en-US" sz="2400" b="1">
                <a:latin typeface="微软雅黑" panose="020b0503020204020204" pitchFamily="34" charset="-122"/>
                <a:ea typeface="微软雅黑" panose="020b0503020204020204" pitchFamily="34" charset="-122"/>
              </a:rPr>
              <a:t>联想思维的水平和能力</a:t>
            </a:r>
            <a:endParaRPr lang="en-US" altLang="zh-CN" sz="2400" b="1"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endParaRPr lang="en-US" altLang="zh-CN" sz="2400"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r>
              <a:rPr lang="zh-CN" altLang="en-US" sz="2400" b="1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联想思维的方法</a:t>
            </a:r>
          </a:p>
          <a:p>
            <a:endParaRPr lang="en-US" altLang="zh-CN" sz="2400"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r>
              <a:rPr lang="zh-CN" altLang="en-US" sz="2400" b="1">
                <a:latin typeface="微软雅黑" panose="020b0503020204020204" pitchFamily="34" charset="-122"/>
                <a:ea typeface="微软雅黑" panose="020b0503020204020204" pitchFamily="34" charset="-122"/>
              </a:rPr>
              <a:t>联想与创新思维的关系</a:t>
            </a:r>
          </a:p>
        </p:txBody>
      </p:sp>
      <p:sp>
        <p:nvSpPr>
          <p:cNvPr id="33" name="左大括号 32" title="">
            <a:extLst>
              <a:ext uri="{FF2B5EF4-FFF2-40B4-BE49-F238E27FC236}">
                <a16:creationId xmlns:a16="http://schemas.microsoft.com/office/drawing/2014/main" id="{B1E7A327-16BF-BB34-D9C0-BE7FC7A10A1F}"/>
              </a:ext>
            </a:extLst>
          </p:cNvPr>
          <p:cNvSpPr/>
          <p:nvPr>
            <p:custDataLst>
              <p:tags r:id="rId11"/>
            </p:custDataLst>
          </p:nvPr>
        </p:nvSpPr>
        <p:spPr>
          <a:xfrm>
            <a:off x="7299317" y="4945179"/>
            <a:ext cx="158955" cy="648176"/>
          </a:xfrm>
          <a:prstGeom prst="leftBrace">
            <a:avLst/>
          </a:prstGeom>
          <a:ln w="38100"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  <p:txBody>
          <a:bodyPr anchor="ctr"/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>
              <a:defRPr/>
            </a:pPr>
            <a:endParaRPr lang="zh-CN" altLang="en-US" sz="2400"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34" name="文本框 33" title="">
            <a:extLst>
              <a:ext uri="{FF2B5EF4-FFF2-40B4-BE49-F238E27FC236}">
                <a16:creationId xmlns:a16="http://schemas.microsoft.com/office/drawing/2014/main" id="{F2FC66FF-5E2E-4ED4-D172-FA95871CEB2B}"/>
              </a:ext>
            </a:extLst>
          </p:cNvPr>
          <p:cNvSpPr txBox="1"/>
          <p:nvPr>
            <p:custDataLst>
              <p:tags r:id="rId12"/>
            </p:custDataLst>
          </p:nvPr>
        </p:nvSpPr>
        <p:spPr>
          <a:xfrm>
            <a:off x="7511258" y="4797541"/>
            <a:ext cx="5463300" cy="461486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迁移</a:t>
            </a:r>
            <a:r>
              <a:rPr lang="en-US" altLang="zh-CN" sz="2400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-</a:t>
            </a:r>
            <a:r>
              <a:rPr lang="zh-CN" altLang="en-US" sz="2400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“联结”方式</a:t>
            </a:r>
          </a:p>
        </p:txBody>
      </p:sp>
      <p:sp>
        <p:nvSpPr>
          <p:cNvPr id="35" name="文本框 34" title="">
            <a:extLst>
              <a:ext uri="{FF2B5EF4-FFF2-40B4-BE49-F238E27FC236}">
                <a16:creationId xmlns:a16="http://schemas.microsoft.com/office/drawing/2014/main" id="{3370F22A-66F6-FA40-B0E2-5D265FB5A728}"/>
              </a:ext>
            </a:extLst>
          </p:cNvPr>
          <p:cNvSpPr txBox="1"/>
          <p:nvPr>
            <p:custDataLst>
              <p:tags r:id="rId13"/>
            </p:custDataLst>
          </p:nvPr>
        </p:nvSpPr>
        <p:spPr>
          <a:xfrm>
            <a:off x="7513202" y="5263790"/>
            <a:ext cx="2967653" cy="461486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想象</a:t>
            </a:r>
            <a:r>
              <a:rPr lang="en-US" altLang="zh-CN" sz="2400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-</a:t>
            </a:r>
            <a:r>
              <a:rPr lang="zh-CN" altLang="en-US" sz="2400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“畅想”方式</a:t>
            </a:r>
          </a:p>
        </p:txBody>
      </p:sp>
      <p:grpSp>
        <p:nvGrpSpPr>
          <p:cNvPr id="37" name="组合 36" title="">
            <a:extLst>
              <a:ext uri="{FF2B5EF4-FFF2-40B4-BE49-F238E27FC236}">
                <a16:creationId xmlns:a16="http://schemas.microsoft.com/office/drawing/2014/main" id="{D783A0E3-D6DD-69A5-C1D5-698A8E86C4ED}"/>
              </a:ext>
            </a:extLst>
          </p:cNvPr>
          <p:cNvGrpSpPr/>
          <p:nvPr>
            <p:custDataLst>
              <p:tags r:id="rId14"/>
            </p:custDataLst>
          </p:nvPr>
        </p:nvGrpSpPr>
        <p:grpSpPr>
          <a:xfrm>
            <a:off x="7396051" y="3195436"/>
            <a:ext cx="3877636" cy="872490"/>
            <a:chOff x="11740" y="3159"/>
            <a:chExt cx="7977" cy="1832"/>
          </a:xfrm>
        </p:grpSpPr>
        <p:sp>
          <p:nvSpPr>
            <p:cNvPr id="46" name="文本框 45">
              <a:extLst>
                <a:ext uri="{FF2B5EF4-FFF2-40B4-BE49-F238E27FC236}">
                  <a16:creationId xmlns:a16="http://schemas.microsoft.com/office/drawing/2014/main" id="{80C69F7C-4E31-C6F9-4699-77260A98C1EB}"/>
                </a:ext>
              </a:extLst>
            </p:cNvPr>
            <p:cNvSpPr txBox="1"/>
            <p:nvPr>
              <p:custDataLst>
                <p:tags r:id="rId15"/>
              </p:custDataLst>
            </p:nvPr>
          </p:nvSpPr>
          <p:spPr>
            <a:xfrm>
              <a:off x="11979" y="4022"/>
              <a:ext cx="5597" cy="969"/>
            </a:xfrm>
            <a:prstGeom prst="rect">
              <a:avLst/>
            </a:prstGeom>
            <a:noFill/>
            <a:ln w="9525">
              <a:noFill/>
            </a:ln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6858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342900" algn="l" defTabSz="6858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685800" algn="l" defTabSz="6858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028700" algn="l" defTabSz="6858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371600" algn="l" defTabSz="6858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1714500" algn="l" defTabSz="6858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057400" algn="l" defTabSz="6858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2400300" algn="l" defTabSz="6858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2743200" algn="l" defTabSz="6858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2400">
                  <a:solidFill>
                    <a:srgbClr val="0000CC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rPr>
                <a:t>具有跨越的联结性</a:t>
              </a:r>
            </a:p>
          </p:txBody>
        </p:sp>
        <p:sp>
          <p:nvSpPr>
            <p:cNvPr id="47" name="文本框 46">
              <a:extLst>
                <a:ext uri="{FF2B5EF4-FFF2-40B4-BE49-F238E27FC236}">
                  <a16:creationId xmlns:a16="http://schemas.microsoft.com/office/drawing/2014/main" id="{807C6CF9-EA6E-1ADE-0BEE-56BD8230A22C}"/>
                </a:ext>
              </a:extLst>
            </p:cNvPr>
            <p:cNvSpPr txBox="1"/>
            <p:nvPr>
              <p:custDataLst>
                <p:tags r:id="rId16"/>
              </p:custDataLst>
            </p:nvPr>
          </p:nvSpPr>
          <p:spPr>
            <a:xfrm>
              <a:off x="11977" y="3159"/>
              <a:ext cx="7740" cy="969"/>
            </a:xfrm>
            <a:prstGeom prst="rect">
              <a:avLst/>
            </a:prstGeom>
            <a:noFill/>
            <a:ln w="9525">
              <a:noFill/>
            </a:ln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6858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342900" algn="l" defTabSz="6858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685800" algn="l" defTabSz="6858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028700" algn="l" defTabSz="6858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371600" algn="l" defTabSz="6858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1714500" algn="l" defTabSz="6858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057400" algn="l" defTabSz="6858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2400300" algn="l" defTabSz="6858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2743200" algn="l" defTabSz="6858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2400">
                  <a:solidFill>
                    <a:srgbClr val="0000CC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rPr>
                <a:t>具有非逻辑制约的畅想性</a:t>
              </a:r>
            </a:p>
          </p:txBody>
        </p:sp>
        <p:sp>
          <p:nvSpPr>
            <p:cNvPr id="48" name="左大括号 47">
              <a:extLst>
                <a:ext uri="{FF2B5EF4-FFF2-40B4-BE49-F238E27FC236}">
                  <a16:creationId xmlns:a16="http://schemas.microsoft.com/office/drawing/2014/main" id="{D9B60D03-FF4B-596D-D7E4-97742E8C8E27}"/>
                </a:ext>
              </a:extLst>
            </p:cNvPr>
            <p:cNvSpPr/>
            <p:nvPr>
              <p:custDataLst>
                <p:tags r:id="rId17"/>
              </p:custDataLst>
            </p:nvPr>
          </p:nvSpPr>
          <p:spPr>
            <a:xfrm>
              <a:off x="11740" y="3639"/>
              <a:ext cx="306" cy="978"/>
            </a:xfrm>
            <a:prstGeom prst="leftBrace">
              <a:avLst/>
            </a:prstGeom>
            <a:ln w="38100"/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  <p:txBody>
            <a:bodyPr anchor="ctr"/>
            <a:lstStyle>
              <a:defPPr>
                <a:defRPr lang="zh-CN"/>
              </a:defPPr>
              <a:lvl1pPr marL="0" algn="l" defTabSz="685800" rtl="0" eaLnBrk="1" latinLnBrk="0" hangingPunct="1">
                <a:defRPr sz="14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342900" algn="l" defTabSz="685800" rtl="0" eaLnBrk="1" latinLnBrk="0" hangingPunct="1">
                <a:defRPr sz="14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685800" algn="l" defTabSz="685800" rtl="0" eaLnBrk="1" latinLnBrk="0" hangingPunct="1">
                <a:defRPr sz="14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028700" algn="l" defTabSz="685800" rtl="0" eaLnBrk="1" latinLnBrk="0" hangingPunct="1">
                <a:defRPr sz="14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371600" algn="l" defTabSz="685800" rtl="0" eaLnBrk="1" latinLnBrk="0" hangingPunct="1">
                <a:defRPr sz="14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1714500" algn="l" defTabSz="685800" rtl="0" eaLnBrk="1" latinLnBrk="0" hangingPunct="1">
                <a:defRPr sz="14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057400" algn="l" defTabSz="685800" rtl="0" eaLnBrk="1" latinLnBrk="0" hangingPunct="1">
                <a:defRPr sz="14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2400300" algn="l" defTabSz="685800" rtl="0" eaLnBrk="1" latinLnBrk="0" hangingPunct="1">
                <a:defRPr sz="14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2743200" algn="l" defTabSz="685800" rtl="0" eaLnBrk="1" latinLnBrk="0" hangingPunct="1">
                <a:defRPr sz="14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endParaRPr lang="zh-CN" altLang="en-US" sz="2400"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</p:grpSp>
      <p:sp>
        <p:nvSpPr>
          <p:cNvPr id="49" name="文本框 48" title="">
            <a:extLst>
              <a:ext uri="{FF2B5EF4-FFF2-40B4-BE49-F238E27FC236}">
                <a16:creationId xmlns:a16="http://schemas.microsoft.com/office/drawing/2014/main" id="{7C3652A5-CDA2-2B46-44B3-6E1CE446CB22}"/>
              </a:ext>
            </a:extLst>
          </p:cNvPr>
          <p:cNvSpPr txBox="1"/>
          <p:nvPr>
            <p:custDataLst>
              <p:tags r:id="rId18"/>
            </p:custDataLst>
          </p:nvPr>
        </p:nvSpPr>
        <p:spPr>
          <a:xfrm>
            <a:off x="2716652" y="1173006"/>
            <a:ext cx="2148289" cy="954107"/>
          </a:xfrm>
          <a:prstGeom prst="rect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wrap="square">
            <a:spAutoFit/>
          </a:bodyPr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800" b="1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创新思维的</a:t>
            </a:r>
            <a:endParaRPr lang="en-US" altLang="zh-CN" sz="2800" b="1">
              <a:solidFill>
                <a:schemeClr val="bg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 algn="ctr"/>
            <a:r>
              <a:rPr lang="zh-CN" altLang="en-US" sz="2800" b="1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含义与特征</a:t>
            </a:r>
          </a:p>
        </p:txBody>
      </p:sp>
      <p:pic>
        <p:nvPicPr>
          <p:cNvPr id="50" name="图片 49" title="">
            <a:extLst>
              <a:ext uri="{FF2B5EF4-FFF2-40B4-BE49-F238E27FC236}">
                <a16:creationId xmlns:a16="http://schemas.microsoft.com/office/drawing/2014/main" id="{0B327B02-3556-0348-E8D3-7611C70553C5}"/>
              </a:ext>
            </a:extLst>
          </p:cNvPr>
          <p:cNvPicPr>
            <a:picLocks noChangeAspect="1"/>
          </p:cNvPicPr>
          <p:nvPr>
            <p:custDataLst>
              <p:tags r:id="rId19"/>
            </p:custDataLst>
          </p:nvPr>
        </p:nvPicPr>
        <p:blipFill>
          <a:blip r:embed="rId8"/>
          <a:stretch>
            <a:fillRect/>
          </a:stretch>
        </p:blipFill>
        <p:spPr>
          <a:xfrm>
            <a:off x="4879127" y="958221"/>
            <a:ext cx="346180" cy="1440000"/>
          </a:xfrm>
          <a:prstGeom prst="rect">
            <a:avLst/>
          </a:prstGeom>
        </p:spPr>
      </p:pic>
      <p:sp>
        <p:nvSpPr>
          <p:cNvPr id="51" name="文本框 50" title="">
            <a:extLst>
              <a:ext uri="{FF2B5EF4-FFF2-40B4-BE49-F238E27FC236}">
                <a16:creationId xmlns:a16="http://schemas.microsoft.com/office/drawing/2014/main" id="{ECD283A6-9555-5794-F804-B771A05EAD7F}"/>
              </a:ext>
            </a:extLst>
          </p:cNvPr>
          <p:cNvSpPr txBox="1"/>
          <p:nvPr>
            <p:custDataLst>
              <p:tags r:id="rId20"/>
            </p:custDataLst>
          </p:nvPr>
        </p:nvSpPr>
        <p:spPr>
          <a:xfrm>
            <a:off x="5285703" y="867075"/>
            <a:ext cx="6283747" cy="156966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wrap="square">
            <a:spAutoFit/>
          </a:bodyPr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>
            <a:r>
              <a:rPr lang="en-US" altLang="zh-CN" sz="2400" b="1">
                <a:latin typeface="微软雅黑" panose="020b0503020204020204" pitchFamily="34" charset="-122"/>
                <a:ea typeface="微软雅黑" panose="020b0503020204020204" pitchFamily="34" charset="-122"/>
                <a:cs typeface="方正粗黑宋简体" panose="02000000000000000000" charset="-122"/>
                <a:sym typeface="+mn-ea"/>
              </a:rPr>
              <a:t>  含义</a:t>
            </a:r>
            <a:endParaRPr lang="en-US" altLang="zh-CN" sz="2400" b="1">
              <a:latin typeface="微软雅黑" panose="020b0503020204020204" pitchFamily="34" charset="-122"/>
              <a:ea typeface="微软雅黑" panose="020b0503020204020204" pitchFamily="34" charset="-122"/>
              <a:cs typeface="方正粗黑宋简体" panose="02000000000000000000" charset="-122"/>
              <a:sym typeface="+mn-ea"/>
            </a:endParaRPr>
          </a:p>
          <a:p>
            <a:r>
              <a:rPr lang="zh-CN" altLang="en-US" sz="2400" b="1"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rPr>
              <a:t>  客观基础：</a:t>
            </a:r>
            <a:r>
              <a:rPr lang="zh-CN" altLang="en-US" sz="2400"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rPr>
              <a:t>实践；继承前人成果</a:t>
            </a:r>
            <a:endParaRPr lang="en-US" altLang="zh-CN" sz="2400">
              <a:solidFill>
                <a:srgbClr val="FF0000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r>
              <a:rPr lang="zh-CN" altLang="en-US" sz="2400" b="1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  特征：</a:t>
            </a:r>
            <a:r>
              <a:rPr lang="zh-CN" altLang="en-US" sz="2400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多向性、跨越性、独特性</a:t>
            </a:r>
            <a:endParaRPr lang="en-US" altLang="zh-CN" sz="2400">
              <a:solidFill>
                <a:srgbClr val="FF0000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r>
              <a:rPr lang="zh-CN" altLang="en-US" sz="2400" b="1">
                <a:solidFill>
                  <a:srgbClr val="00B05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“新”的表现：</a:t>
            </a:r>
            <a:r>
              <a:rPr lang="zh-CN" altLang="en-US" sz="2400">
                <a:solidFill>
                  <a:srgbClr val="00B05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黑体" panose="02010609060101010101" charset="-122"/>
                <a:sym typeface="+mn-ea"/>
              </a:rPr>
              <a:t>思路新</a:t>
            </a:r>
            <a:r>
              <a:rPr lang="zh-CN" altLang="en-US" sz="2400">
                <a:solidFill>
                  <a:srgbClr val="00B05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仿宋" panose="02010609060101010101" charset="-122"/>
                <a:sym typeface="+mn-ea"/>
              </a:rPr>
              <a:t>、</a:t>
            </a:r>
            <a:r>
              <a:rPr lang="zh-CN" altLang="en-US" sz="2400">
                <a:solidFill>
                  <a:srgbClr val="00B05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黑体" panose="02010609060101010101" charset="-122"/>
                <a:sym typeface="+mn-ea"/>
              </a:rPr>
              <a:t>方法新</a:t>
            </a:r>
            <a:r>
              <a:rPr lang="zh-CN" altLang="en-US" sz="2400">
                <a:solidFill>
                  <a:srgbClr val="00B05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仿宋" panose="02010609060101010101" charset="-122"/>
                <a:sym typeface="+mn-ea"/>
              </a:rPr>
              <a:t>、</a:t>
            </a:r>
            <a:r>
              <a:rPr lang="zh-CN" altLang="en-US" sz="2400">
                <a:solidFill>
                  <a:srgbClr val="00B05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黑体" panose="02010609060101010101" charset="-122"/>
                <a:sym typeface="+mn-ea"/>
              </a:rPr>
              <a:t>结果新</a:t>
            </a:r>
            <a:endParaRPr lang="zh-CN" altLang="en-US" sz="2400">
              <a:solidFill>
                <a:srgbClr val="00B050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仿宋" panose="02010609060101010101" charset="-122"/>
              <a:sym typeface="+mn-ea"/>
            </a:endParaRPr>
          </a:p>
        </p:txBody>
      </p:sp>
      <p:sp>
        <p:nvSpPr>
          <p:cNvPr id="52" name="文本框 51" title="">
            <a:extLst>
              <a:ext uri="{FF2B5EF4-FFF2-40B4-BE49-F238E27FC236}">
                <a16:creationId xmlns:a16="http://schemas.microsoft.com/office/drawing/2014/main" id="{751DD29A-88A3-78AA-41DA-137FB1E9F29D}"/>
              </a:ext>
            </a:extLst>
          </p:cNvPr>
          <p:cNvSpPr txBox="1"/>
          <p:nvPr>
            <p:custDataLst>
              <p:tags r:id="rId21"/>
            </p:custDataLst>
          </p:nvPr>
        </p:nvSpPr>
        <p:spPr>
          <a:xfrm>
            <a:off x="1472812" y="1347781"/>
            <a:ext cx="720000" cy="4608000"/>
          </a:xfrm>
          <a:prstGeom prst="roundRect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wrap="square">
            <a:spAutoFit/>
          </a:bodyPr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3200" b="1">
                <a:latin typeface="微软雅黑" panose="020b0503020204020204" pitchFamily="34" charset="-122"/>
                <a:ea typeface="微软雅黑" panose="020b0503020204020204" pitchFamily="34" charset="-122"/>
              </a:rPr>
              <a:t>创新思维要善于联想</a:t>
            </a:r>
          </a:p>
        </p:txBody>
      </p:sp>
      <p:pic>
        <p:nvPicPr>
          <p:cNvPr id="53" name="图片 52" title="">
            <a:extLst>
              <a:ext uri="{FF2B5EF4-FFF2-40B4-BE49-F238E27FC236}">
                <a16:creationId xmlns:a16="http://schemas.microsoft.com/office/drawing/2014/main" id="{EB1A4ED9-7E39-0C37-CCB2-76EBD93447CC}"/>
              </a:ext>
            </a:extLst>
          </p:cNvPr>
          <p:cNvPicPr>
            <a:picLocks noChangeAspect="1"/>
          </p:cNvPicPr>
          <p:nvPr>
            <p:custDataLst>
              <p:tags r:id="rId22"/>
            </p:custDataLst>
          </p:nvPr>
        </p:nvPicPr>
        <p:blipFill>
          <a:blip r:embed="rId8"/>
          <a:stretch>
            <a:fillRect/>
          </a:stretch>
        </p:blipFill>
        <p:spPr>
          <a:xfrm>
            <a:off x="2264725" y="1349827"/>
            <a:ext cx="390230" cy="4521583"/>
          </a:xfrm>
          <a:prstGeom prst="rect">
            <a:avLst/>
          </a:prstGeom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 nodeType="clickPar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5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5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5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5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 nodeType="clickPar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5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5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5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 nodeType="clickPar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 nodeType="clickPar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 nodeType="clickPar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9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 nodeType="clickPar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42" presetClass="entr" presetSubtype="0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1000"/>
                                        <p:tgtEl>
                                          <p:spTgt spid="3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3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3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 nodeType="clickPar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42" presetClass="entr" presetSubtype="0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1" dur="1000"/>
                                        <p:tgtEl>
                                          <p:spTgt spid="3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3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3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 nodeType="clickPar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8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9" presetID="22" presetClass="entr" presetSubtype="8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1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2" presetID="22" presetClass="entr" presetSubtype="8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4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 nodeType="clickPar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42" presetClass="entr" presetSubtype="0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9" dur="1000"/>
                                        <p:tgtEl>
                                          <p:spTgt spid="31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0" dur="1000" fill="hold"/>
                                        <p:tgtEl>
                                          <p:spTgt spid="31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1000" fill="hold"/>
                                        <p:tgtEl>
                                          <p:spTgt spid="31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1" grpId="0" uiExpand="1" build="p"/>
      <p:bldP spid="33" grpId="0"/>
      <p:bldP spid="34" grpId="0"/>
      <p:bldP spid="35" grpId="0"/>
      <p:bldP spid="51" grpId="0" uiExpand="1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pic>
        <p:nvPicPr>
          <p:cNvPr id="2" name="图片 1" title="">
            <a:extLst>
              <a:ext uri="{FF2B5EF4-FFF2-40B4-BE49-F238E27FC236}">
                <a16:creationId xmlns:a16="http://schemas.microsoft.com/office/drawing/2014/main" id="{D4AD47EB-9495-2B28-7BB6-4643FAAA4B38}"/>
              </a:ext>
            </a:extLst>
          </p:cNvPr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图片 2" title="">
            <a:extLst>
              <a:ext uri="{FF2B5EF4-FFF2-40B4-BE49-F238E27FC236}">
                <a16:creationId xmlns:a16="http://schemas.microsoft.com/office/drawing/2014/main" id="{D48D1050-36A8-BD89-01FC-B6927058A5C7}"/>
              </a:ext>
            </a:extLst>
          </p:cNvPr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011241" y="861060"/>
            <a:ext cx="9875520" cy="5135880"/>
          </a:xfrm>
          <a:prstGeom prst="rect">
            <a:avLst/>
          </a:prstGeom>
        </p:spPr>
      </p:pic>
      <p:sp>
        <p:nvSpPr>
          <p:cNvPr id="4" name="文本框 3" title="">
            <a:extLst>
              <a:ext uri="{FF2B5EF4-FFF2-40B4-BE49-F238E27FC236}">
                <a16:creationId xmlns:a16="http://schemas.microsoft.com/office/drawing/2014/main" id="{2EFBBE2C-86F4-76E5-D310-B97A522C6433}"/>
              </a:ext>
            </a:extLst>
          </p:cNvPr>
          <p:cNvSpPr txBox="1"/>
          <p:nvPr>
            <p:custDataLst>
              <p:tags r:id="rId7"/>
            </p:custDataLst>
          </p:nvPr>
        </p:nvSpPr>
        <p:spPr>
          <a:xfrm>
            <a:off x="3173588" y="1626729"/>
            <a:ext cx="5844823" cy="3285836"/>
          </a:xfrm>
          <a:prstGeom prst="rect">
            <a:avLst/>
          </a:prstGeom>
          <a:solidFill>
            <a:schemeClr val="accent1">
              <a:lumMod val="75000"/>
            </a:schemeClr>
          </a:solidFill>
          <a:ln>
            <a:solidFill>
              <a:schemeClr val="bg1"/>
            </a:solidFill>
          </a:ln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zh-CN" altLang="en-US" sz="4800" b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微软雅黑" panose="020b0503020204020204" charset="-122"/>
                <a:ea typeface="微软雅黑" panose="020b0503020204020204" charset="-122"/>
              </a:rPr>
              <a:t>考点一</a:t>
            </a:r>
            <a:endParaRPr lang="en-US" altLang="zh-CN" sz="4800" b="1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微软雅黑" panose="020b0503020204020204" charset="-122"/>
              <a:ea typeface="微软雅黑" panose="020b0503020204020204" charset="-122"/>
            </a:endParaRPr>
          </a:p>
          <a:p>
            <a:pPr algn="ctr">
              <a:lnSpc>
                <a:spcPct val="150000"/>
              </a:lnSpc>
            </a:pPr>
            <a:r>
              <a:rPr lang="zh-CN" altLang="en-US" sz="4800" b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微软雅黑" panose="020b0503020204020204" charset="-122"/>
                <a:ea typeface="微软雅黑" panose="020b0503020204020204" charset="-122"/>
              </a:rPr>
              <a:t>创新思维</a:t>
            </a:r>
            <a:endParaRPr lang="en-US" altLang="zh-CN" sz="4800" b="1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微软雅黑" panose="020b0503020204020204" charset="-122"/>
              <a:ea typeface="微软雅黑" panose="020b0503020204020204" charset="-122"/>
            </a:endParaRPr>
          </a:p>
          <a:p>
            <a:pPr algn="ctr">
              <a:lnSpc>
                <a:spcPct val="150000"/>
              </a:lnSpc>
            </a:pPr>
            <a:r>
              <a:rPr lang="zh-CN" altLang="en-US" sz="4800" b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微软雅黑" panose="020b0503020204020204" charset="-122"/>
                <a:ea typeface="微软雅黑" panose="020b0503020204020204" charset="-122"/>
              </a:rPr>
              <a:t>的含义与特征</a:t>
            </a:r>
          </a:p>
        </p:txBody>
      </p:sp>
      <p:pic>
        <p:nvPicPr>
          <p:cNvPr id="5" name="图片 4" title="">
            <a:extLst>
              <a:ext uri="{FF2B5EF4-FFF2-40B4-BE49-F238E27FC236}">
                <a16:creationId xmlns:a16="http://schemas.microsoft.com/office/drawing/2014/main" id="{DE07E5B5-2499-335F-CE97-73E9BD6072A3}"/>
              </a:ext>
            </a:extLst>
          </p:cNvPr>
          <p:cNvPicPr>
            <a:picLocks noChangeAspect="1"/>
          </p:cNvPicPr>
          <p:nvPr>
            <p:custDataLst>
              <p:tags r:id="rId9"/>
            </p:custDataLst>
          </p:nvPr>
        </p:nvPicPr>
        <p:blipFill>
          <a:blip r:embed="rId8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900805" y="1559846"/>
            <a:ext cx="2980122" cy="4181069"/>
          </a:xfrm>
          <a:prstGeom prst="rect">
            <a:avLst/>
          </a:prstGeom>
        </p:spPr>
      </p:pic>
      <p:pic>
        <p:nvPicPr>
          <p:cNvPr id="6" name="图片 5" title="">
            <a:extLst>
              <a:ext uri="{FF2B5EF4-FFF2-40B4-BE49-F238E27FC236}">
                <a16:creationId xmlns:a16="http://schemas.microsoft.com/office/drawing/2014/main" id="{8F63445F-299B-4D75-E47C-8CC2F3A6E167}"/>
              </a:ext>
            </a:extLst>
          </p:cNvPr>
          <p:cNvPicPr>
            <a:picLocks noChangeAspect="1"/>
          </p:cNvPicPr>
          <p:nvPr>
            <p:custDataLst>
              <p:tags r:id="rId11"/>
            </p:custDataLst>
          </p:nvPr>
        </p:nvPicPr>
        <p:blipFill>
          <a:blip r:embed="rId10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8720921" y="2939920"/>
            <a:ext cx="2980122" cy="2980122"/>
          </a:xfrm>
          <a:prstGeom prst="rect">
            <a:avLst/>
          </a:prstGeom>
        </p:spPr>
      </p:pic>
      <p:grpSp>
        <p:nvGrpSpPr>
          <p:cNvPr id="7" name="组合 6" title="">
            <a:extLst>
              <a:ext uri="{FF2B5EF4-FFF2-40B4-BE49-F238E27FC236}">
                <a16:creationId xmlns:a16="http://schemas.microsoft.com/office/drawing/2014/main" id="{E85D370A-A47D-A2DB-3D13-47CD61046FF9}"/>
              </a:ext>
            </a:extLst>
          </p:cNvPr>
          <p:cNvGrpSpPr/>
          <p:nvPr>
            <p:custDataLst>
              <p:tags r:id="rId12"/>
            </p:custDataLst>
          </p:nvPr>
        </p:nvGrpSpPr>
        <p:grpSpPr>
          <a:xfrm>
            <a:off x="1465427" y="3045273"/>
            <a:ext cx="494629" cy="103423"/>
            <a:chOff x="4897533" y="3860720"/>
            <a:chExt cx="494629" cy="103423"/>
          </a:xfrm>
        </p:grpSpPr>
        <p:sp>
          <p:nvSpPr>
            <p:cNvPr id="8" name="椭圆 7">
              <a:extLst>
                <a:ext uri="{FF2B5EF4-FFF2-40B4-BE49-F238E27FC236}">
                  <a16:creationId xmlns:a16="http://schemas.microsoft.com/office/drawing/2014/main" id="{8BB346E6-AC93-27B2-9F9A-7C9EF845A391}"/>
                </a:ext>
              </a:extLst>
            </p:cNvPr>
            <p:cNvSpPr/>
            <p:nvPr>
              <p:custDataLst>
                <p:tags r:id="rId13"/>
              </p:custDataLst>
            </p:nvPr>
          </p:nvSpPr>
          <p:spPr>
            <a:xfrm>
              <a:off x="4897533" y="3860720"/>
              <a:ext cx="103423" cy="103423"/>
            </a:xfrm>
            <a:prstGeom prst="ellipse">
              <a:avLst/>
            </a:prstGeom>
            <a:solidFill>
              <a:schemeClr val="accent1">
                <a:lumMod val="75000"/>
              </a:schemeClr>
            </a:solidFill>
            <a:ln>
              <a:solidFill>
                <a:schemeClr val="accent1">
                  <a:lumMod val="50000"/>
                </a:schemeClr>
              </a:solidFill>
            </a:ln>
            <a:effectLst>
              <a:outerShdw blurRad="279400" dist="38100" dir="2700000" sx="101000" sy="101000" algn="tl" rotWithShape="0">
                <a:prstClr val="black">
                  <a:alpha val="22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685800" rtl="0" eaLnBrk="1" latinLnBrk="0" hangingPunct="1">
                <a:defRPr sz="1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342900" algn="l" defTabSz="685800" rtl="0" eaLnBrk="1" latinLnBrk="0" hangingPunct="1">
                <a:defRPr sz="1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685800" algn="l" defTabSz="685800" rtl="0" eaLnBrk="1" latinLnBrk="0" hangingPunct="1">
                <a:defRPr sz="1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028700" algn="l" defTabSz="685800" rtl="0" eaLnBrk="1" latinLnBrk="0" hangingPunct="1">
                <a:defRPr sz="1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371600" algn="l" defTabSz="685800" rtl="0" eaLnBrk="1" latinLnBrk="0" hangingPunct="1">
                <a:defRPr sz="1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1714500" algn="l" defTabSz="685800" rtl="0" eaLnBrk="1" latinLnBrk="0" hangingPunct="1">
                <a:defRPr sz="1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057400" algn="l" defTabSz="685800" rtl="0" eaLnBrk="1" latinLnBrk="0" hangingPunct="1">
                <a:defRPr sz="1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2400300" algn="l" defTabSz="685800" rtl="0" eaLnBrk="1" latinLnBrk="0" hangingPunct="1">
                <a:defRPr sz="1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2743200" algn="l" defTabSz="685800" rtl="0" eaLnBrk="1" latinLnBrk="0" hangingPunct="1">
                <a:defRPr sz="1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1800">
                <a:solidFill>
                  <a:schemeClr val="bg1"/>
                </a:solidFill>
              </a:endParaRPr>
            </a:p>
          </p:txBody>
        </p:sp>
        <p:sp>
          <p:nvSpPr>
            <p:cNvPr id="9" name="椭圆 8">
              <a:extLst>
                <a:ext uri="{FF2B5EF4-FFF2-40B4-BE49-F238E27FC236}">
                  <a16:creationId xmlns:a16="http://schemas.microsoft.com/office/drawing/2014/main" id="{186E73F2-A558-C003-72E4-AFCFE5F76B44}"/>
                </a:ext>
              </a:extLst>
            </p:cNvPr>
            <p:cNvSpPr/>
            <p:nvPr>
              <p:custDataLst>
                <p:tags r:id="rId14"/>
              </p:custDataLst>
            </p:nvPr>
          </p:nvSpPr>
          <p:spPr>
            <a:xfrm>
              <a:off x="5093136" y="3860720"/>
              <a:ext cx="103423" cy="103423"/>
            </a:xfrm>
            <a:prstGeom prst="ellipse">
              <a:avLst/>
            </a:prstGeom>
            <a:solidFill>
              <a:schemeClr val="accent1">
                <a:lumMod val="75000"/>
              </a:schemeClr>
            </a:solidFill>
            <a:ln>
              <a:solidFill>
                <a:schemeClr val="accent1">
                  <a:lumMod val="50000"/>
                </a:schemeClr>
              </a:solidFill>
            </a:ln>
            <a:effectLst>
              <a:outerShdw blurRad="279400" dist="38100" dir="2700000" sx="101000" sy="101000" algn="tl" rotWithShape="0">
                <a:prstClr val="black">
                  <a:alpha val="22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685800" rtl="0" eaLnBrk="1" latinLnBrk="0" hangingPunct="1">
                <a:defRPr sz="1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342900" algn="l" defTabSz="685800" rtl="0" eaLnBrk="1" latinLnBrk="0" hangingPunct="1">
                <a:defRPr sz="1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685800" algn="l" defTabSz="685800" rtl="0" eaLnBrk="1" latinLnBrk="0" hangingPunct="1">
                <a:defRPr sz="1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028700" algn="l" defTabSz="685800" rtl="0" eaLnBrk="1" latinLnBrk="0" hangingPunct="1">
                <a:defRPr sz="1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371600" algn="l" defTabSz="685800" rtl="0" eaLnBrk="1" latinLnBrk="0" hangingPunct="1">
                <a:defRPr sz="1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1714500" algn="l" defTabSz="685800" rtl="0" eaLnBrk="1" latinLnBrk="0" hangingPunct="1">
                <a:defRPr sz="1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057400" algn="l" defTabSz="685800" rtl="0" eaLnBrk="1" latinLnBrk="0" hangingPunct="1">
                <a:defRPr sz="1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2400300" algn="l" defTabSz="685800" rtl="0" eaLnBrk="1" latinLnBrk="0" hangingPunct="1">
                <a:defRPr sz="1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2743200" algn="l" defTabSz="685800" rtl="0" eaLnBrk="1" latinLnBrk="0" hangingPunct="1">
                <a:defRPr sz="1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1800">
                <a:solidFill>
                  <a:schemeClr val="bg1"/>
                </a:solidFill>
              </a:endParaRPr>
            </a:p>
          </p:txBody>
        </p:sp>
        <p:sp>
          <p:nvSpPr>
            <p:cNvPr id="10" name="椭圆 9">
              <a:extLst>
                <a:ext uri="{FF2B5EF4-FFF2-40B4-BE49-F238E27FC236}">
                  <a16:creationId xmlns:a16="http://schemas.microsoft.com/office/drawing/2014/main" id="{AA2BD594-F14D-C8CD-44F0-B83644DBF29B}"/>
                </a:ext>
              </a:extLst>
            </p:cNvPr>
            <p:cNvSpPr/>
            <p:nvPr>
              <p:custDataLst>
                <p:tags r:id="rId15"/>
              </p:custDataLst>
            </p:nvPr>
          </p:nvSpPr>
          <p:spPr>
            <a:xfrm>
              <a:off x="5288739" y="3860720"/>
              <a:ext cx="103423" cy="103423"/>
            </a:xfrm>
            <a:prstGeom prst="ellipse">
              <a:avLst/>
            </a:prstGeom>
            <a:solidFill>
              <a:schemeClr val="accent1">
                <a:lumMod val="75000"/>
              </a:schemeClr>
            </a:solidFill>
            <a:ln>
              <a:solidFill>
                <a:schemeClr val="accent1">
                  <a:lumMod val="50000"/>
                </a:schemeClr>
              </a:solidFill>
            </a:ln>
            <a:effectLst>
              <a:outerShdw blurRad="279400" dist="38100" dir="2700000" sx="101000" sy="101000" algn="tl" rotWithShape="0">
                <a:prstClr val="black">
                  <a:alpha val="22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685800" rtl="0" eaLnBrk="1" latinLnBrk="0" hangingPunct="1">
                <a:defRPr sz="1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342900" algn="l" defTabSz="685800" rtl="0" eaLnBrk="1" latinLnBrk="0" hangingPunct="1">
                <a:defRPr sz="1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685800" algn="l" defTabSz="685800" rtl="0" eaLnBrk="1" latinLnBrk="0" hangingPunct="1">
                <a:defRPr sz="1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028700" algn="l" defTabSz="685800" rtl="0" eaLnBrk="1" latinLnBrk="0" hangingPunct="1">
                <a:defRPr sz="1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371600" algn="l" defTabSz="685800" rtl="0" eaLnBrk="1" latinLnBrk="0" hangingPunct="1">
                <a:defRPr sz="1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1714500" algn="l" defTabSz="685800" rtl="0" eaLnBrk="1" latinLnBrk="0" hangingPunct="1">
                <a:defRPr sz="1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057400" algn="l" defTabSz="685800" rtl="0" eaLnBrk="1" latinLnBrk="0" hangingPunct="1">
                <a:defRPr sz="1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2400300" algn="l" defTabSz="685800" rtl="0" eaLnBrk="1" latinLnBrk="0" hangingPunct="1">
                <a:defRPr sz="1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2743200" algn="l" defTabSz="685800" rtl="0" eaLnBrk="1" latinLnBrk="0" hangingPunct="1">
                <a:defRPr sz="1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1800">
                <a:solidFill>
                  <a:schemeClr val="bg1"/>
                </a:solidFill>
              </a:endParaRPr>
            </a:p>
          </p:txBody>
        </p:sp>
      </p:grpSp>
      <p:grpSp>
        <p:nvGrpSpPr>
          <p:cNvPr id="11" name="组合 10" title="">
            <a:extLst>
              <a:ext uri="{FF2B5EF4-FFF2-40B4-BE49-F238E27FC236}">
                <a16:creationId xmlns:a16="http://schemas.microsoft.com/office/drawing/2014/main" id="{DB6DFCFC-A9FA-B630-2BE7-90C8B609ABF8}"/>
              </a:ext>
            </a:extLst>
          </p:cNvPr>
          <p:cNvGrpSpPr/>
          <p:nvPr>
            <p:custDataLst>
              <p:tags r:id="rId16"/>
            </p:custDataLst>
          </p:nvPr>
        </p:nvGrpSpPr>
        <p:grpSpPr>
          <a:xfrm>
            <a:off x="9768065" y="2888209"/>
            <a:ext cx="494629" cy="103423"/>
            <a:chOff x="8762094" y="3844397"/>
            <a:chExt cx="494629" cy="103423"/>
          </a:xfrm>
        </p:grpSpPr>
        <p:sp>
          <p:nvSpPr>
            <p:cNvPr id="12" name="椭圆 11">
              <a:extLst>
                <a:ext uri="{FF2B5EF4-FFF2-40B4-BE49-F238E27FC236}">
                  <a16:creationId xmlns:a16="http://schemas.microsoft.com/office/drawing/2014/main" id="{942E4AC3-8B86-4B2C-7911-C03B6E24CDEA}"/>
                </a:ext>
              </a:extLst>
            </p:cNvPr>
            <p:cNvSpPr/>
            <p:nvPr>
              <p:custDataLst>
                <p:tags r:id="rId17"/>
              </p:custDataLst>
            </p:nvPr>
          </p:nvSpPr>
          <p:spPr>
            <a:xfrm>
              <a:off x="8762094" y="3844397"/>
              <a:ext cx="103423" cy="103423"/>
            </a:xfrm>
            <a:prstGeom prst="ellipse">
              <a:avLst/>
            </a:prstGeom>
            <a:solidFill>
              <a:schemeClr val="accent1">
                <a:lumMod val="75000"/>
              </a:schemeClr>
            </a:solidFill>
            <a:ln>
              <a:solidFill>
                <a:schemeClr val="accent1">
                  <a:lumMod val="50000"/>
                </a:schemeClr>
              </a:solidFill>
            </a:ln>
            <a:effectLst>
              <a:outerShdw blurRad="279400" dist="38100" dir="2700000" sx="101000" sy="101000" algn="tl" rotWithShape="0">
                <a:prstClr val="black">
                  <a:alpha val="22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685800" rtl="0" eaLnBrk="1" latinLnBrk="0" hangingPunct="1">
                <a:defRPr sz="1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342900" algn="l" defTabSz="685800" rtl="0" eaLnBrk="1" latinLnBrk="0" hangingPunct="1">
                <a:defRPr sz="1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685800" algn="l" defTabSz="685800" rtl="0" eaLnBrk="1" latinLnBrk="0" hangingPunct="1">
                <a:defRPr sz="1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028700" algn="l" defTabSz="685800" rtl="0" eaLnBrk="1" latinLnBrk="0" hangingPunct="1">
                <a:defRPr sz="1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371600" algn="l" defTabSz="685800" rtl="0" eaLnBrk="1" latinLnBrk="0" hangingPunct="1">
                <a:defRPr sz="1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1714500" algn="l" defTabSz="685800" rtl="0" eaLnBrk="1" latinLnBrk="0" hangingPunct="1">
                <a:defRPr sz="1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057400" algn="l" defTabSz="685800" rtl="0" eaLnBrk="1" latinLnBrk="0" hangingPunct="1">
                <a:defRPr sz="1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2400300" algn="l" defTabSz="685800" rtl="0" eaLnBrk="1" latinLnBrk="0" hangingPunct="1">
                <a:defRPr sz="1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2743200" algn="l" defTabSz="685800" rtl="0" eaLnBrk="1" latinLnBrk="0" hangingPunct="1">
                <a:defRPr sz="1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1800">
                <a:solidFill>
                  <a:schemeClr val="bg1"/>
                </a:solidFill>
              </a:endParaRPr>
            </a:p>
          </p:txBody>
        </p:sp>
        <p:sp>
          <p:nvSpPr>
            <p:cNvPr id="13" name="椭圆 12">
              <a:extLst>
                <a:ext uri="{FF2B5EF4-FFF2-40B4-BE49-F238E27FC236}">
                  <a16:creationId xmlns:a16="http://schemas.microsoft.com/office/drawing/2014/main" id="{3942C45B-20CD-F9E5-BFB4-4E63C28FF724}"/>
                </a:ext>
              </a:extLst>
            </p:cNvPr>
            <p:cNvSpPr/>
            <p:nvPr>
              <p:custDataLst>
                <p:tags r:id="rId18"/>
              </p:custDataLst>
            </p:nvPr>
          </p:nvSpPr>
          <p:spPr>
            <a:xfrm>
              <a:off x="8957697" y="3844397"/>
              <a:ext cx="103423" cy="103423"/>
            </a:xfrm>
            <a:prstGeom prst="ellipse">
              <a:avLst/>
            </a:prstGeom>
            <a:solidFill>
              <a:schemeClr val="accent1">
                <a:lumMod val="75000"/>
              </a:schemeClr>
            </a:solidFill>
            <a:ln>
              <a:solidFill>
                <a:schemeClr val="accent1">
                  <a:lumMod val="50000"/>
                </a:schemeClr>
              </a:solidFill>
            </a:ln>
            <a:effectLst>
              <a:outerShdw blurRad="279400" dist="38100" dir="2700000" sx="101000" sy="101000" algn="tl" rotWithShape="0">
                <a:prstClr val="black">
                  <a:alpha val="22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685800" rtl="0" eaLnBrk="1" latinLnBrk="0" hangingPunct="1">
                <a:defRPr sz="1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342900" algn="l" defTabSz="685800" rtl="0" eaLnBrk="1" latinLnBrk="0" hangingPunct="1">
                <a:defRPr sz="1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685800" algn="l" defTabSz="685800" rtl="0" eaLnBrk="1" latinLnBrk="0" hangingPunct="1">
                <a:defRPr sz="1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028700" algn="l" defTabSz="685800" rtl="0" eaLnBrk="1" latinLnBrk="0" hangingPunct="1">
                <a:defRPr sz="1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371600" algn="l" defTabSz="685800" rtl="0" eaLnBrk="1" latinLnBrk="0" hangingPunct="1">
                <a:defRPr sz="1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1714500" algn="l" defTabSz="685800" rtl="0" eaLnBrk="1" latinLnBrk="0" hangingPunct="1">
                <a:defRPr sz="1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057400" algn="l" defTabSz="685800" rtl="0" eaLnBrk="1" latinLnBrk="0" hangingPunct="1">
                <a:defRPr sz="1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2400300" algn="l" defTabSz="685800" rtl="0" eaLnBrk="1" latinLnBrk="0" hangingPunct="1">
                <a:defRPr sz="1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2743200" algn="l" defTabSz="685800" rtl="0" eaLnBrk="1" latinLnBrk="0" hangingPunct="1">
                <a:defRPr sz="1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1800">
                <a:solidFill>
                  <a:schemeClr val="bg1"/>
                </a:solidFill>
              </a:endParaRPr>
            </a:p>
          </p:txBody>
        </p:sp>
        <p:sp>
          <p:nvSpPr>
            <p:cNvPr id="14" name="椭圆 13">
              <a:extLst>
                <a:ext uri="{FF2B5EF4-FFF2-40B4-BE49-F238E27FC236}">
                  <a16:creationId xmlns:a16="http://schemas.microsoft.com/office/drawing/2014/main" id="{D198185E-DD2C-1E42-298A-F7010165EBA0}"/>
                </a:ext>
              </a:extLst>
            </p:cNvPr>
            <p:cNvSpPr/>
            <p:nvPr>
              <p:custDataLst>
                <p:tags r:id="rId19"/>
              </p:custDataLst>
            </p:nvPr>
          </p:nvSpPr>
          <p:spPr>
            <a:xfrm>
              <a:off x="9153300" y="3844397"/>
              <a:ext cx="103423" cy="103423"/>
            </a:xfrm>
            <a:prstGeom prst="ellipse">
              <a:avLst/>
            </a:prstGeom>
            <a:solidFill>
              <a:schemeClr val="accent1">
                <a:lumMod val="75000"/>
              </a:schemeClr>
            </a:solidFill>
            <a:ln>
              <a:solidFill>
                <a:schemeClr val="accent1">
                  <a:lumMod val="50000"/>
                </a:schemeClr>
              </a:solidFill>
            </a:ln>
            <a:effectLst>
              <a:outerShdw blurRad="279400" dist="38100" dir="2700000" sx="101000" sy="101000" algn="tl" rotWithShape="0">
                <a:prstClr val="black">
                  <a:alpha val="22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685800" rtl="0" eaLnBrk="1" latinLnBrk="0" hangingPunct="1">
                <a:defRPr sz="1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342900" algn="l" defTabSz="685800" rtl="0" eaLnBrk="1" latinLnBrk="0" hangingPunct="1">
                <a:defRPr sz="1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685800" algn="l" defTabSz="685800" rtl="0" eaLnBrk="1" latinLnBrk="0" hangingPunct="1">
                <a:defRPr sz="1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028700" algn="l" defTabSz="685800" rtl="0" eaLnBrk="1" latinLnBrk="0" hangingPunct="1">
                <a:defRPr sz="1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371600" algn="l" defTabSz="685800" rtl="0" eaLnBrk="1" latinLnBrk="0" hangingPunct="1">
                <a:defRPr sz="1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1714500" algn="l" defTabSz="685800" rtl="0" eaLnBrk="1" latinLnBrk="0" hangingPunct="1">
                <a:defRPr sz="1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057400" algn="l" defTabSz="685800" rtl="0" eaLnBrk="1" latinLnBrk="0" hangingPunct="1">
                <a:defRPr sz="1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2400300" algn="l" defTabSz="685800" rtl="0" eaLnBrk="1" latinLnBrk="0" hangingPunct="1">
                <a:defRPr sz="1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2743200" algn="l" defTabSz="685800" rtl="0" eaLnBrk="1" latinLnBrk="0" hangingPunct="1">
                <a:defRPr sz="1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1800">
                <a:solidFill>
                  <a:schemeClr val="bg1"/>
                </a:solidFill>
              </a:endParaRPr>
            </a:p>
          </p:txBody>
        </p:sp>
      </p:grpSp>
      <p:pic>
        <p:nvPicPr>
          <p:cNvPr id="15" name="Picture 15"/>
          <p:cNvPicPr>
            <a:picLocks noChangeAspect="1"/>
          </p:cNvPicPr>
          <p:nvPr>
            <p:custDataLst>
              <p:tags r:id="rId21"/>
            </p:custDataLst>
          </p:nvPr>
        </p:nvPicPr>
        <p:blipFill>
          <a:blip r:embed="rId20"/>
          <a:stretch>
            <a:fillRect/>
          </a:stretch>
        </p:blipFill>
        <p:spPr>
          <a:xfrm flipH="1">
            <a:off x="12280900" y="10807700"/>
            <a:ext cx="0" cy="0"/>
          </a:xfrm>
          <a:prstGeom prst="rect">
            <a:avLst/>
          </a:prstGeom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3547130653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42" presetClass="entr" presetSubtype="0" dur="1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 nodeType="afterGroup">
                            <p:stCondLst>
                              <p:cond delay="1500"/>
                            </p:stCondLst>
                            <p:childTnLst>
                              <p:par>
                                <p:cTn id="15" presetID="22" presetClass="entr" presetSubtype="8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19" presetID="42" presetClass="entr" presetSubtype="0" dur="1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3" name="文本框 2" title="">
            <a:extLst>
              <a:ext uri="{FF2B5EF4-FFF2-40B4-BE49-F238E27FC236}">
                <a16:creationId xmlns:a16="http://schemas.microsoft.com/office/drawing/2014/main" id="{E54EEBBD-D3CE-2047-719B-85ED9B26BCC6}"/>
              </a:ext>
            </a:extLst>
          </p:cNvPr>
          <p:cNvSpPr txBox="1"/>
          <p:nvPr>
            <p:custDataLst>
              <p:tags r:id="rId3"/>
            </p:custDataLst>
          </p:nvPr>
        </p:nvSpPr>
        <p:spPr>
          <a:xfrm>
            <a:off x="455295" y="584752"/>
            <a:ext cx="11281410" cy="82994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altLang="zh-CN" sz="2400" b="1">
                <a:solidFill>
                  <a:srgbClr val="0070C0"/>
                </a:solidFill>
                <a:effectLst/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charset="-122"/>
                <a:sym typeface="+mn-ea"/>
              </a:rPr>
              <a:t>1</a:t>
            </a:r>
            <a:r>
              <a:rPr lang="en-US" sz="2400" b="1">
                <a:solidFill>
                  <a:srgbClr val="0070C0"/>
                </a:solidFill>
                <a:effectLst/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charset="-122"/>
                <a:sym typeface="+mn-ea"/>
              </a:rPr>
              <a:t>.</a:t>
            </a:r>
            <a:r>
              <a:rPr altLang="zh-CN" sz="2400" b="1">
                <a:solidFill>
                  <a:srgbClr val="0070C0"/>
                </a:solidFill>
                <a:effectLst/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charset="-122"/>
                <a:sym typeface="+mn-ea"/>
              </a:rPr>
              <a:t>创新思维的含义</a:t>
            </a:r>
            <a:r>
              <a:rPr altLang="zh-CN" sz="2400">
                <a:effectLst/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charset="-122"/>
                <a:sym typeface="+mn-ea"/>
              </a:rPr>
              <a:t>：科学思维所说的创新思维，不是泛指所有思维都具有的能动性，而是特指人们在实践中</a:t>
            </a:r>
            <a:r>
              <a:rPr altLang="zh-CN" sz="2400" b="1">
                <a:solidFill>
                  <a:srgbClr val="0000CC"/>
                </a:solidFill>
                <a:effectLst/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charset="-122"/>
                <a:sym typeface="+mn-ea"/>
              </a:rPr>
              <a:t>破除迷信</a:t>
            </a:r>
            <a:r>
              <a:rPr altLang="zh-CN" sz="2400" b="1">
                <a:effectLst/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charset="-122"/>
                <a:sym typeface="+mn-ea"/>
              </a:rPr>
              <a:t>、</a:t>
            </a:r>
            <a:r>
              <a:rPr altLang="zh-CN" sz="2400" b="1">
                <a:solidFill>
                  <a:srgbClr val="0000CC"/>
                </a:solidFill>
                <a:effectLst/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charset="-122"/>
                <a:sym typeface="+mn-ea"/>
              </a:rPr>
              <a:t>超越陈规</a:t>
            </a:r>
            <a:r>
              <a:rPr altLang="zh-CN" sz="2400" b="1">
                <a:effectLst/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charset="-122"/>
                <a:sym typeface="+mn-ea"/>
              </a:rPr>
              <a:t>，</a:t>
            </a:r>
            <a:r>
              <a:rPr altLang="zh-CN" sz="2400" b="1">
                <a:solidFill>
                  <a:srgbClr val="0000CC"/>
                </a:solidFill>
                <a:effectLst/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charset="-122"/>
                <a:sym typeface="+mn-ea"/>
              </a:rPr>
              <a:t>有所发现、有所发明</a:t>
            </a:r>
            <a:r>
              <a:rPr altLang="zh-CN" sz="2400">
                <a:effectLst/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charset="-122"/>
                <a:sym typeface="+mn-ea"/>
              </a:rPr>
              <a:t>的思维活动。</a:t>
            </a:r>
          </a:p>
        </p:txBody>
      </p:sp>
      <p:sp>
        <p:nvSpPr>
          <p:cNvPr id="4" name="文本框 3" title="">
            <a:extLst>
              <a:ext uri="{FF2B5EF4-FFF2-40B4-BE49-F238E27FC236}">
                <a16:creationId xmlns:a16="http://schemas.microsoft.com/office/drawing/2014/main" id="{84C6DF23-4C49-7864-7F0F-F8A1F0626764}"/>
              </a:ext>
            </a:extLst>
          </p:cNvPr>
          <p:cNvSpPr txBox="1"/>
          <p:nvPr>
            <p:custDataLst>
              <p:tags r:id="rId4"/>
            </p:custDataLst>
          </p:nvPr>
        </p:nvSpPr>
        <p:spPr>
          <a:xfrm>
            <a:off x="444500" y="1483660"/>
            <a:ext cx="11282045" cy="82994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altLang="zh-CN" sz="2400" b="1">
                <a:solidFill>
                  <a:srgbClr val="0070C0"/>
                </a:solidFill>
                <a:effectLst/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charset="-122"/>
                <a:sym typeface="+mn-ea"/>
              </a:rPr>
              <a:t>2.创新思维的客观基础</a:t>
            </a:r>
            <a:r>
              <a:rPr altLang="zh-CN" sz="2400">
                <a:effectLst/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charset="-122"/>
                <a:sym typeface="+mn-ea"/>
              </a:rPr>
              <a:t>：一方面，创新思维要</a:t>
            </a:r>
            <a:r>
              <a:rPr altLang="zh-CN" sz="2400" b="1">
                <a:solidFill>
                  <a:srgbClr val="FF0000"/>
                </a:solidFill>
                <a:effectLst/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charset="-122"/>
                <a:sym typeface="+mn-ea"/>
              </a:rPr>
              <a:t>以实践为基础</a:t>
            </a:r>
            <a:r>
              <a:rPr altLang="zh-CN" sz="2400">
                <a:effectLst/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charset="-122"/>
                <a:sym typeface="+mn-ea"/>
              </a:rPr>
              <a:t>，失去实践基础，思维会陷入不切实际的幻想。另一方面，创新思维离不开</a:t>
            </a:r>
            <a:r>
              <a:rPr altLang="zh-CN" sz="2400" b="1">
                <a:solidFill>
                  <a:srgbClr val="FF0000"/>
                </a:solidFill>
                <a:effectLst/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charset="-122"/>
                <a:sym typeface="+mn-ea"/>
              </a:rPr>
              <a:t>对前人和他人已有成果的继承</a:t>
            </a:r>
            <a:r>
              <a:rPr altLang="zh-CN" sz="2400">
                <a:effectLst/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charset="-122"/>
                <a:sym typeface="+mn-ea"/>
              </a:rPr>
              <a:t>。</a:t>
            </a:r>
          </a:p>
        </p:txBody>
      </p:sp>
      <p:sp>
        <p:nvSpPr>
          <p:cNvPr id="5" name="文本框 4" title="">
            <a:extLst>
              <a:ext uri="{FF2B5EF4-FFF2-40B4-BE49-F238E27FC236}">
                <a16:creationId xmlns:a16="http://schemas.microsoft.com/office/drawing/2014/main" id="{8E83187A-A7E0-B19C-74D9-40ADEB05E16F}"/>
              </a:ext>
            </a:extLst>
          </p:cNvPr>
          <p:cNvSpPr txBox="1"/>
          <p:nvPr>
            <p:custDataLst>
              <p:tags r:id="rId5"/>
            </p:custDataLst>
          </p:nvPr>
        </p:nvSpPr>
        <p:spPr>
          <a:xfrm>
            <a:off x="444500" y="3999638"/>
            <a:ext cx="11144885" cy="46037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altLang="zh-CN" sz="2400" b="1">
                <a:solidFill>
                  <a:srgbClr val="0070C0"/>
                </a:solidFill>
                <a:effectLst/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charset="-122"/>
                <a:sym typeface="+mn-ea"/>
              </a:rPr>
              <a:t>3.创新思维与其他思维方法的关系</a:t>
            </a:r>
            <a:r>
              <a:rPr altLang="zh-CN" sz="2400" b="1">
                <a:effectLst/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charset="-122"/>
                <a:sym typeface="+mn-ea"/>
              </a:rPr>
              <a:t>：</a:t>
            </a:r>
          </a:p>
        </p:txBody>
      </p:sp>
      <p:sp>
        <p:nvSpPr>
          <p:cNvPr id="6" name="文本框 5" title="">
            <a:extLst>
              <a:ext uri="{FF2B5EF4-FFF2-40B4-BE49-F238E27FC236}">
                <a16:creationId xmlns:a16="http://schemas.microsoft.com/office/drawing/2014/main" id="{9CC6D070-4D11-68D1-9AB1-0BF3E2C07B96}"/>
              </a:ext>
            </a:extLst>
          </p:cNvPr>
          <p:cNvSpPr txBox="1"/>
          <p:nvPr>
            <p:custDataLst>
              <p:tags r:id="rId6"/>
            </p:custDataLst>
          </p:nvPr>
        </p:nvSpPr>
        <p:spPr>
          <a:xfrm>
            <a:off x="5342161" y="5166824"/>
            <a:ext cx="1685058" cy="461665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kumimoji="1" lang="en-US" altLang="en-US" sz="2400" b="1" err="1">
                <a:solidFill>
                  <a:schemeClr val="bg1"/>
                </a:solidFill>
                <a:latin typeface="微软雅黑" panose="020b0503020204020204" charset="-122"/>
                <a:ea typeface="微软雅黑" panose="020b0503020204020204" charset="-122"/>
              </a:rPr>
              <a:t>创新思维</a:t>
            </a:r>
            <a:endParaRPr kumimoji="1" lang="zh-CN" altLang="en-US" sz="2400" b="1">
              <a:solidFill>
                <a:schemeClr val="bg1"/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7" name="文本框 6" title="">
            <a:extLst>
              <a:ext uri="{FF2B5EF4-FFF2-40B4-BE49-F238E27FC236}">
                <a16:creationId xmlns:a16="http://schemas.microsoft.com/office/drawing/2014/main" id="{9A467003-9FB6-2DDD-7CF6-EA811F99337C}"/>
              </a:ext>
            </a:extLst>
          </p:cNvPr>
          <p:cNvSpPr txBox="1"/>
          <p:nvPr>
            <p:custDataLst>
              <p:tags r:id="rId7"/>
            </p:custDataLst>
          </p:nvPr>
        </p:nvSpPr>
        <p:spPr>
          <a:xfrm>
            <a:off x="8697430" y="4509474"/>
            <a:ext cx="2700000" cy="769441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wrap="square" rtlCol="0" anchor="ctr">
            <a:spAutoFit/>
          </a:bodyPr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kumimoji="1" lang="en-US" altLang="en-US" sz="2200" b="1" err="1">
                <a:solidFill>
                  <a:schemeClr val="bg1"/>
                </a:solidFill>
                <a:latin typeface="微软雅黑" panose="020b0503020204020204" charset="-122"/>
                <a:ea typeface="微软雅黑" panose="020b0503020204020204" charset="-122"/>
              </a:rPr>
              <a:t>常规的思维方法</a:t>
            </a:r>
            <a:endParaRPr kumimoji="1" lang="en-US" altLang="en-US" sz="2200" b="1">
              <a:solidFill>
                <a:schemeClr val="bg1"/>
              </a:solidFill>
              <a:latin typeface="微软雅黑" panose="020b0503020204020204" charset="-122"/>
              <a:ea typeface="微软雅黑" panose="020b0503020204020204" charset="-122"/>
            </a:endParaRPr>
          </a:p>
          <a:p>
            <a:pPr algn="ctr"/>
            <a:r>
              <a:rPr kumimoji="1" lang="zh-CN" altLang="en-US" sz="2200" b="1">
                <a:solidFill>
                  <a:schemeClr val="bg1"/>
                </a:solidFill>
                <a:latin typeface="微软雅黑" panose="020b0503020204020204" charset="-122"/>
                <a:ea typeface="微软雅黑" panose="020b0503020204020204" charset="-122"/>
              </a:rPr>
              <a:t>如</a:t>
            </a:r>
            <a:r>
              <a:rPr kumimoji="1" lang="zh-CN" altLang="en-US" sz="2200" b="1">
                <a:solidFill>
                  <a:srgbClr val="FFFF00"/>
                </a:solidFill>
                <a:latin typeface="微软雅黑" panose="020b0503020204020204" charset="-122"/>
                <a:ea typeface="微软雅黑" panose="020b0503020204020204" charset="-122"/>
              </a:rPr>
              <a:t>正向思维</a:t>
            </a:r>
            <a:r>
              <a:rPr kumimoji="1" lang="zh-CN" altLang="en-US" sz="2200" b="1">
                <a:solidFill>
                  <a:schemeClr val="bg1"/>
                </a:solidFill>
                <a:latin typeface="微软雅黑" panose="020b0503020204020204" charset="-122"/>
                <a:ea typeface="微软雅黑" panose="020b0503020204020204" charset="-122"/>
              </a:rPr>
              <a:t>方法</a:t>
            </a:r>
          </a:p>
        </p:txBody>
      </p:sp>
      <p:sp>
        <p:nvSpPr>
          <p:cNvPr id="8" name="文本框 7" title="">
            <a:extLst>
              <a:ext uri="{FF2B5EF4-FFF2-40B4-BE49-F238E27FC236}">
                <a16:creationId xmlns:a16="http://schemas.microsoft.com/office/drawing/2014/main" id="{805C1B82-9346-9DCF-ECA2-7B4824F03486}"/>
              </a:ext>
            </a:extLst>
          </p:cNvPr>
          <p:cNvSpPr txBox="1"/>
          <p:nvPr>
            <p:custDataLst>
              <p:tags r:id="rId8"/>
            </p:custDataLst>
          </p:nvPr>
        </p:nvSpPr>
        <p:spPr>
          <a:xfrm>
            <a:off x="8686438" y="5634312"/>
            <a:ext cx="2700000" cy="769441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wrap="square" rtlCol="0" anchor="ctr">
            <a:spAutoFit/>
          </a:bodyPr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kumimoji="1" lang="en-US" altLang="en-US" sz="2200" b="1" err="1">
                <a:solidFill>
                  <a:schemeClr val="bg1"/>
                </a:solidFill>
                <a:latin typeface="微软雅黑" panose="020b0503020204020204" charset="-122"/>
                <a:ea typeface="微软雅黑" panose="020b0503020204020204" charset="-122"/>
              </a:rPr>
              <a:t>非常规的思维方法如</a:t>
            </a:r>
            <a:r>
              <a:rPr kumimoji="1" lang="en-US" altLang="en-US" sz="2200" b="1" err="1">
                <a:solidFill>
                  <a:srgbClr val="FFFF00"/>
                </a:solidFill>
                <a:latin typeface="微软雅黑" panose="020b0503020204020204" charset="-122"/>
                <a:ea typeface="微软雅黑" panose="020b0503020204020204" charset="-122"/>
              </a:rPr>
              <a:t>逆向思维</a:t>
            </a:r>
            <a:r>
              <a:rPr kumimoji="1" lang="en-US" altLang="en-US" sz="2200" b="1" err="1">
                <a:solidFill>
                  <a:schemeClr val="bg1"/>
                </a:solidFill>
                <a:latin typeface="微软雅黑" panose="020b0503020204020204" charset="-122"/>
                <a:ea typeface="微软雅黑" panose="020b0503020204020204" charset="-122"/>
              </a:rPr>
              <a:t>方法</a:t>
            </a:r>
            <a:endParaRPr kumimoji="1" lang="zh-CN" altLang="en-US" sz="2200" b="1">
              <a:solidFill>
                <a:schemeClr val="bg1"/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9" name="文本框 8" title="">
            <a:extLst>
              <a:ext uri="{FF2B5EF4-FFF2-40B4-BE49-F238E27FC236}">
                <a16:creationId xmlns:a16="http://schemas.microsoft.com/office/drawing/2014/main" id="{E955DF98-EE03-1E8D-BF56-3429EDC049F1}"/>
              </a:ext>
            </a:extLst>
          </p:cNvPr>
          <p:cNvSpPr txBox="1"/>
          <p:nvPr>
            <p:custDataLst>
              <p:tags r:id="rId9"/>
            </p:custDataLst>
          </p:nvPr>
        </p:nvSpPr>
        <p:spPr>
          <a:xfrm>
            <a:off x="1021900" y="4509474"/>
            <a:ext cx="2700000" cy="769441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wrap="square" rtlCol="0" anchor="ctr">
            <a:spAutoFit/>
          </a:bodyPr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kumimoji="1" lang="en-US" altLang="en-US" sz="2200" b="1" err="1">
                <a:solidFill>
                  <a:schemeClr val="bg1"/>
                </a:solidFill>
                <a:latin typeface="微软雅黑" panose="020b0503020204020204" charset="-122"/>
                <a:ea typeface="微软雅黑" panose="020b0503020204020204" charset="-122"/>
              </a:rPr>
              <a:t>逻辑思维活动</a:t>
            </a:r>
            <a:endParaRPr kumimoji="1" lang="en-US" altLang="en-US" sz="2200" b="1">
              <a:solidFill>
                <a:schemeClr val="bg1"/>
              </a:solidFill>
              <a:latin typeface="微软雅黑" panose="020b0503020204020204" charset="-122"/>
              <a:ea typeface="微软雅黑" panose="020b0503020204020204" charset="-122"/>
            </a:endParaRPr>
          </a:p>
          <a:p>
            <a:pPr algn="ctr"/>
            <a:r>
              <a:rPr kumimoji="1" lang="zh-CN" altLang="en-US" sz="2200" b="1">
                <a:solidFill>
                  <a:schemeClr val="bg1"/>
                </a:solidFill>
                <a:latin typeface="微软雅黑" panose="020b0503020204020204" charset="-122"/>
                <a:ea typeface="微软雅黑" panose="020b0503020204020204" charset="-122"/>
              </a:rPr>
              <a:t>如</a:t>
            </a:r>
            <a:r>
              <a:rPr kumimoji="1" lang="zh-CN" altLang="en-US" sz="2200" b="1">
                <a:solidFill>
                  <a:srgbClr val="FFFF00"/>
                </a:solidFill>
                <a:latin typeface="微软雅黑" panose="020b0503020204020204" charset="-122"/>
                <a:ea typeface="微软雅黑" panose="020b0503020204020204" charset="-122"/>
              </a:rPr>
              <a:t>演绎推理</a:t>
            </a:r>
            <a:r>
              <a:rPr kumimoji="1" lang="zh-CN" altLang="en-US" sz="2200" b="1">
                <a:solidFill>
                  <a:schemeClr val="bg1"/>
                </a:solidFill>
                <a:latin typeface="微软雅黑" panose="020b0503020204020204" charset="-122"/>
                <a:ea typeface="微软雅黑" panose="020b0503020204020204" charset="-122"/>
              </a:rPr>
              <a:t>等</a:t>
            </a:r>
          </a:p>
        </p:txBody>
      </p:sp>
      <p:sp>
        <p:nvSpPr>
          <p:cNvPr id="10" name="文本框 9" title="">
            <a:extLst>
              <a:ext uri="{FF2B5EF4-FFF2-40B4-BE49-F238E27FC236}">
                <a16:creationId xmlns:a16="http://schemas.microsoft.com/office/drawing/2014/main" id="{34621970-AB32-8255-A142-0B6D105335A2}"/>
              </a:ext>
            </a:extLst>
          </p:cNvPr>
          <p:cNvSpPr txBox="1"/>
          <p:nvPr>
            <p:custDataLst>
              <p:tags r:id="rId10"/>
            </p:custDataLst>
          </p:nvPr>
        </p:nvSpPr>
        <p:spPr>
          <a:xfrm>
            <a:off x="1021900" y="5637127"/>
            <a:ext cx="2700000" cy="769441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wrap="square" rtlCol="0" anchor="ctr">
            <a:spAutoFit/>
          </a:bodyPr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kumimoji="1" lang="en-US" altLang="en-US" sz="2200" b="1" err="1">
                <a:solidFill>
                  <a:schemeClr val="bg1"/>
                </a:solidFill>
                <a:latin typeface="微软雅黑" panose="020b0503020204020204" charset="-122"/>
                <a:ea typeface="微软雅黑" panose="020b0503020204020204" charset="-122"/>
              </a:rPr>
              <a:t>非逻辑思维活动</a:t>
            </a:r>
            <a:endParaRPr kumimoji="1" lang="en-US" altLang="en-US" sz="2200" b="1">
              <a:solidFill>
                <a:schemeClr val="bg1"/>
              </a:solidFill>
              <a:latin typeface="微软雅黑" panose="020b0503020204020204" charset="-122"/>
              <a:ea typeface="微软雅黑" panose="020b0503020204020204" charset="-122"/>
            </a:endParaRPr>
          </a:p>
          <a:p>
            <a:pPr algn="ctr"/>
            <a:r>
              <a:rPr kumimoji="1" lang="zh-CN" altLang="en-US" sz="2200" b="1">
                <a:solidFill>
                  <a:schemeClr val="bg1"/>
                </a:solidFill>
                <a:latin typeface="微软雅黑" panose="020b0503020204020204" charset="-122"/>
                <a:ea typeface="微软雅黑" panose="020b0503020204020204" charset="-122"/>
              </a:rPr>
              <a:t>如</a:t>
            </a:r>
            <a:r>
              <a:rPr kumimoji="1" lang="zh-CN" altLang="en-US" sz="2200" b="1">
                <a:solidFill>
                  <a:srgbClr val="FFFF00"/>
                </a:solidFill>
                <a:latin typeface="微软雅黑" panose="020b0503020204020204" charset="-122"/>
                <a:ea typeface="微软雅黑" panose="020b0503020204020204" charset="-122"/>
              </a:rPr>
              <a:t>想象</a:t>
            </a:r>
            <a:r>
              <a:rPr kumimoji="1" lang="zh-CN" altLang="en-US" sz="2200" b="1">
                <a:solidFill>
                  <a:schemeClr val="bg1"/>
                </a:solidFill>
                <a:latin typeface="微软雅黑" panose="020b0503020204020204" charset="-122"/>
                <a:ea typeface="微软雅黑" panose="020b0503020204020204" charset="-122"/>
              </a:rPr>
              <a:t>、</a:t>
            </a:r>
            <a:r>
              <a:rPr kumimoji="1" lang="zh-CN" altLang="en-US" sz="2200" b="1">
                <a:solidFill>
                  <a:srgbClr val="FFFF00"/>
                </a:solidFill>
                <a:latin typeface="微软雅黑" panose="020b0503020204020204" charset="-122"/>
                <a:ea typeface="微软雅黑" panose="020b0503020204020204" charset="-122"/>
              </a:rPr>
              <a:t>灵感</a:t>
            </a:r>
            <a:r>
              <a:rPr kumimoji="1" lang="zh-CN" altLang="en-US" sz="2200" b="1">
                <a:solidFill>
                  <a:schemeClr val="bg1"/>
                </a:solidFill>
                <a:latin typeface="微软雅黑" panose="020b0503020204020204" charset="-122"/>
                <a:ea typeface="微软雅黑" panose="020b0503020204020204" charset="-122"/>
              </a:rPr>
              <a:t>等</a:t>
            </a:r>
          </a:p>
        </p:txBody>
      </p:sp>
      <p:cxnSp>
        <p:nvCxnSpPr>
          <p:cNvPr id="11" name="直线箭头连接符 16" title="">
            <a:extLst>
              <a:ext uri="{FF2B5EF4-FFF2-40B4-BE49-F238E27FC236}">
                <a16:creationId xmlns:a16="http://schemas.microsoft.com/office/drawing/2014/main" id="{D4883C3A-A896-6982-470C-9B18CABD27EE}"/>
              </a:ext>
            </a:extLst>
          </p:cNvPr>
          <p:cNvCxnSpPr>
            <a:stCxn id="6" idx="1"/>
            <a:endCxn id="9" idx="3"/>
          </p:cNvCxnSpPr>
          <p:nvPr>
            <p:custDataLst>
              <p:tags r:id="rId11"/>
            </p:custDataLst>
          </p:nvPr>
        </p:nvCxnSpPr>
        <p:spPr>
          <a:xfrm flipH="1" flipV="1">
            <a:off x="3721900" y="4894195"/>
            <a:ext cx="1620261" cy="503462"/>
          </a:xfrm>
          <a:prstGeom prst="straightConnector1">
            <a:avLst/>
          </a:prstGeom>
          <a:ln w="25400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直线箭头连接符 18" title="">
            <a:extLst>
              <a:ext uri="{FF2B5EF4-FFF2-40B4-BE49-F238E27FC236}">
                <a16:creationId xmlns:a16="http://schemas.microsoft.com/office/drawing/2014/main" id="{51922DCA-177D-6CE3-7288-1A1C8C6992E6}"/>
              </a:ext>
            </a:extLst>
          </p:cNvPr>
          <p:cNvCxnSpPr>
            <a:stCxn id="6" idx="1"/>
            <a:endCxn id="10" idx="3"/>
          </p:cNvCxnSpPr>
          <p:nvPr>
            <p:custDataLst>
              <p:tags r:id="rId12"/>
            </p:custDataLst>
          </p:nvPr>
        </p:nvCxnSpPr>
        <p:spPr>
          <a:xfrm flipH="1">
            <a:off x="3721900" y="5397657"/>
            <a:ext cx="1620261" cy="624191"/>
          </a:xfrm>
          <a:prstGeom prst="straightConnector1">
            <a:avLst/>
          </a:prstGeom>
          <a:ln w="25400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文本框 12" title="">
            <a:extLst>
              <a:ext uri="{FF2B5EF4-FFF2-40B4-BE49-F238E27FC236}">
                <a16:creationId xmlns:a16="http://schemas.microsoft.com/office/drawing/2014/main" id="{0A234D6E-A78C-03BD-30A0-E8F96E6B7E8D}"/>
              </a:ext>
            </a:extLst>
          </p:cNvPr>
          <p:cNvSpPr txBox="1"/>
          <p:nvPr>
            <p:custDataLst>
              <p:tags r:id="rId13"/>
            </p:custDataLst>
          </p:nvPr>
        </p:nvSpPr>
        <p:spPr>
          <a:xfrm>
            <a:off x="4262176" y="4590802"/>
            <a:ext cx="695810" cy="49832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685800" rtl="0" eaLnBrk="1" latinLnBrk="0" hangingPunct="1">
              <a:lnSpc>
                <a:spcPct val="150000"/>
              </a:lnSpc>
              <a:defRPr kumimoji="1" sz="1400" kern="1200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en-US" sz="1995" b="1">
                <a:solidFill>
                  <a:srgbClr val="0070C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既有</a:t>
            </a:r>
            <a:endParaRPr lang="zh-CN" altLang="en-US" sz="1995" b="1">
              <a:solidFill>
                <a:srgbClr val="0070C0"/>
              </a:solidFill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sp>
        <p:nvSpPr>
          <p:cNvPr id="14" name="文本框 13" title="">
            <a:extLst>
              <a:ext uri="{FF2B5EF4-FFF2-40B4-BE49-F238E27FC236}">
                <a16:creationId xmlns:a16="http://schemas.microsoft.com/office/drawing/2014/main" id="{080A1CCB-F9F7-8D35-47CD-A6476F44E430}"/>
              </a:ext>
            </a:extLst>
          </p:cNvPr>
          <p:cNvSpPr txBox="1"/>
          <p:nvPr>
            <p:custDataLst>
              <p:tags r:id="rId14"/>
            </p:custDataLst>
          </p:nvPr>
        </p:nvSpPr>
        <p:spPr>
          <a:xfrm>
            <a:off x="4219531" y="5710119"/>
            <a:ext cx="695810" cy="49832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685800" rtl="0" eaLnBrk="1" latinLnBrk="0" hangingPunct="1">
              <a:lnSpc>
                <a:spcPct val="150000"/>
              </a:lnSpc>
              <a:defRPr kumimoji="1" sz="1400" kern="1200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en-US" sz="1995" b="1">
                <a:solidFill>
                  <a:srgbClr val="0070C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也有</a:t>
            </a:r>
            <a:endParaRPr lang="zh-CN" altLang="en-US" sz="1995" b="1">
              <a:solidFill>
                <a:srgbClr val="0070C0"/>
              </a:solidFill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sp>
        <p:nvSpPr>
          <p:cNvPr id="15" name="文本框 14" title="">
            <a:extLst>
              <a:ext uri="{FF2B5EF4-FFF2-40B4-BE49-F238E27FC236}">
                <a16:creationId xmlns:a16="http://schemas.microsoft.com/office/drawing/2014/main" id="{59DA4AA1-D566-7CAC-52A6-FB0BA096E3C1}"/>
              </a:ext>
            </a:extLst>
          </p:cNvPr>
          <p:cNvSpPr txBox="1"/>
          <p:nvPr>
            <p:custDataLst>
              <p:tags r:id="rId15"/>
            </p:custDataLst>
          </p:nvPr>
        </p:nvSpPr>
        <p:spPr>
          <a:xfrm>
            <a:off x="7506996" y="4326811"/>
            <a:ext cx="695810" cy="7060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685800" rtl="0" eaLnBrk="1" latinLnBrk="0" hangingPunct="1">
              <a:lnSpc>
                <a:spcPct val="150000"/>
              </a:lnSpc>
              <a:defRPr kumimoji="1" sz="1400" kern="1200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altLang="en-US" sz="1995" b="1" err="1">
                <a:solidFill>
                  <a:srgbClr val="0070C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既要</a:t>
            </a:r>
            <a:endParaRPr lang="en-US" altLang="en-US" sz="1995" b="1">
              <a:solidFill>
                <a:srgbClr val="0070C0"/>
              </a:solidFill>
              <a:latin typeface="楷体" panose="02010609060101010101" pitchFamily="49" charset="-122"/>
              <a:ea typeface="楷体" panose="02010609060101010101" pitchFamily="49" charset="-122"/>
            </a:endParaRPr>
          </a:p>
          <a:p>
            <a:pPr>
              <a:lnSpc>
                <a:spcPct val="100000"/>
              </a:lnSpc>
            </a:pPr>
            <a:r>
              <a:rPr lang="en-US" altLang="en-US" sz="1995" b="1" err="1">
                <a:solidFill>
                  <a:srgbClr val="0070C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运用</a:t>
            </a:r>
            <a:endParaRPr lang="zh-CN" altLang="en-US" sz="1995" b="1">
              <a:solidFill>
                <a:srgbClr val="0070C0"/>
              </a:solidFill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sp>
        <p:nvSpPr>
          <p:cNvPr id="16" name="文本框 15" title="">
            <a:extLst>
              <a:ext uri="{FF2B5EF4-FFF2-40B4-BE49-F238E27FC236}">
                <a16:creationId xmlns:a16="http://schemas.microsoft.com/office/drawing/2014/main" id="{AB2FD17B-6B28-301B-4D03-BE3E1AE6A92A}"/>
              </a:ext>
            </a:extLst>
          </p:cNvPr>
          <p:cNvSpPr txBox="1"/>
          <p:nvPr>
            <p:custDataLst>
              <p:tags r:id="rId16"/>
            </p:custDataLst>
          </p:nvPr>
        </p:nvSpPr>
        <p:spPr>
          <a:xfrm>
            <a:off x="7492997" y="5787569"/>
            <a:ext cx="695810" cy="7060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en-US" sz="1995" b="1">
                <a:solidFill>
                  <a:srgbClr val="0070C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也要</a:t>
            </a:r>
          </a:p>
          <a:p>
            <a:r>
              <a:rPr kumimoji="1" lang="en-US" altLang="en-US" sz="1995" b="1">
                <a:solidFill>
                  <a:srgbClr val="0070C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运用</a:t>
            </a:r>
            <a:endParaRPr kumimoji="1" lang="zh-CN" altLang="en-US" sz="1995" b="1">
              <a:solidFill>
                <a:srgbClr val="0070C0"/>
              </a:solidFill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cxnSp>
        <p:nvCxnSpPr>
          <p:cNvPr id="17" name="直线箭头连接符 16" title="">
            <a:extLst>
              <a:ext uri="{FF2B5EF4-FFF2-40B4-BE49-F238E27FC236}">
                <a16:creationId xmlns:a16="http://schemas.microsoft.com/office/drawing/2014/main" id="{CA80ACB1-243B-98CD-DAA3-6179AE07C444}"/>
              </a:ext>
            </a:extLst>
          </p:cNvPr>
          <p:cNvCxnSpPr>
            <a:stCxn id="6" idx="3"/>
            <a:endCxn id="7" idx="1"/>
          </p:cNvCxnSpPr>
          <p:nvPr>
            <p:custDataLst>
              <p:tags r:id="rId17"/>
            </p:custDataLst>
          </p:nvPr>
        </p:nvCxnSpPr>
        <p:spPr>
          <a:xfrm flipV="1">
            <a:off x="7027219" y="4894195"/>
            <a:ext cx="1670211" cy="503462"/>
          </a:xfrm>
          <a:prstGeom prst="straightConnector1">
            <a:avLst/>
          </a:prstGeom>
          <a:ln w="25400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直线箭头连接符 16" title="">
            <a:extLst>
              <a:ext uri="{FF2B5EF4-FFF2-40B4-BE49-F238E27FC236}">
                <a16:creationId xmlns:a16="http://schemas.microsoft.com/office/drawing/2014/main" id="{9AF69500-D459-CB0B-A081-C9B49BFF9BB7}"/>
              </a:ext>
            </a:extLst>
          </p:cNvPr>
          <p:cNvCxnSpPr>
            <a:stCxn id="6" idx="3"/>
            <a:endCxn id="8" idx="1"/>
          </p:cNvCxnSpPr>
          <p:nvPr>
            <p:custDataLst>
              <p:tags r:id="rId18"/>
            </p:custDataLst>
          </p:nvPr>
        </p:nvCxnSpPr>
        <p:spPr>
          <a:xfrm>
            <a:off x="7027219" y="5397657"/>
            <a:ext cx="1659219" cy="621376"/>
          </a:xfrm>
          <a:prstGeom prst="straightConnector1">
            <a:avLst/>
          </a:prstGeom>
          <a:ln w="25400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19" name="组合 18" title="">
            <a:extLst>
              <a:ext uri="{FF2B5EF4-FFF2-40B4-BE49-F238E27FC236}">
                <a16:creationId xmlns:a16="http://schemas.microsoft.com/office/drawing/2014/main" id="{D9782803-5634-BB0A-67E0-5B7858984B30}"/>
              </a:ext>
            </a:extLst>
          </p:cNvPr>
          <p:cNvGrpSpPr/>
          <p:nvPr>
            <p:custDataLst>
              <p:tags r:id="rId19"/>
            </p:custDataLst>
          </p:nvPr>
        </p:nvGrpSpPr>
        <p:grpSpPr>
          <a:xfrm>
            <a:off x="715108" y="2335984"/>
            <a:ext cx="10372946" cy="1446563"/>
            <a:chOff x="993" y="6505"/>
            <a:chExt cx="16378" cy="2284"/>
          </a:xfrm>
        </p:grpSpPr>
        <p:sp>
          <p:nvSpPr>
            <p:cNvPr id="20" name="文本框 19">
              <a:extLst>
                <a:ext uri="{FF2B5EF4-FFF2-40B4-BE49-F238E27FC236}">
                  <a16:creationId xmlns:a16="http://schemas.microsoft.com/office/drawing/2014/main" id="{53969688-FF13-AF93-D1FF-3EB388F08DDA}"/>
                </a:ext>
              </a:extLst>
            </p:cNvPr>
            <p:cNvSpPr txBox="1"/>
            <p:nvPr>
              <p:custDataLst>
                <p:tags r:id="rId20"/>
              </p:custDataLst>
            </p:nvPr>
          </p:nvSpPr>
          <p:spPr>
            <a:xfrm>
              <a:off x="993" y="6505"/>
              <a:ext cx="14402" cy="2284"/>
            </a:xfrm>
            <a:prstGeom prst="rect">
              <a:avLst/>
            </a:prstGeom>
            <a:solidFill>
              <a:schemeClr val="bg1"/>
            </a:solidFill>
            <a:ln>
              <a:solidFill>
                <a:schemeClr val="accent4"/>
              </a:solidFill>
              <a:prstDash val="sysDot"/>
            </a:ln>
          </p:spPr>
          <p:txBody>
            <a:bodyPr wrap="square" rtlCol="0" anchor="t">
              <a:spAutoFit/>
            </a:bodyPr>
            <a:lstStyle>
              <a:defPPr>
                <a:defRPr lang="zh-CN"/>
              </a:defPPr>
              <a:lvl1pPr marL="0" algn="l" defTabSz="6858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342900" algn="l" defTabSz="6858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685800" algn="l" defTabSz="6858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028700" algn="l" defTabSz="6858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371600" algn="l" defTabSz="6858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1714500" algn="l" defTabSz="6858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057400" algn="l" defTabSz="6858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2400300" algn="l" defTabSz="6858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2743200" algn="l" defTabSz="6858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defTabSz="911860"/>
              <a:r>
                <a:rPr sz="2200" b="1" err="1">
                  <a:solidFill>
                    <a:prstClr val="black"/>
                  </a:solidFill>
                  <a:latin typeface="楷体" panose="02010609060101010101" charset="-122"/>
                  <a:ea typeface="楷体" panose="02010609060101010101" charset="-122"/>
                  <a:cs typeface="Arial"/>
                  <a:sym typeface="+mn-ea"/>
                </a:rPr>
                <a:t>蔡伦发现</a:t>
              </a:r>
              <a:r>
                <a:rPr lang="zh-CN" altLang="en-US" sz="2200" b="1">
                  <a:solidFill>
                    <a:prstClr val="black"/>
                  </a:solidFill>
                  <a:latin typeface="楷体" panose="02010609060101010101" charset="-122"/>
                  <a:ea typeface="楷体" panose="02010609060101010101" charset="-122"/>
                  <a:cs typeface="Arial"/>
                  <a:sym typeface="+mn-ea"/>
                </a:rPr>
                <a:t>，</a:t>
              </a:r>
              <a:r>
                <a:rPr sz="2200" b="1" err="1">
                  <a:solidFill>
                    <a:prstClr val="black"/>
                  </a:solidFill>
                  <a:latin typeface="楷体" panose="02010609060101010101" charset="-122"/>
                  <a:ea typeface="楷体" panose="02010609060101010101" charset="-122"/>
                  <a:cs typeface="Arial"/>
                  <a:sym typeface="+mn-ea"/>
                </a:rPr>
                <a:t>人们用于书写的材料都有缺陷</a:t>
              </a:r>
              <a:r>
                <a:rPr lang="zh-CN" altLang="en-US" sz="2200" b="1">
                  <a:solidFill>
                    <a:prstClr val="black"/>
                  </a:solidFill>
                  <a:latin typeface="楷体" panose="02010609060101010101" charset="-122"/>
                  <a:ea typeface="楷体" panose="02010609060101010101" charset="-122"/>
                  <a:cs typeface="Arial"/>
                  <a:sym typeface="+mn-ea"/>
                </a:rPr>
                <a:t>：</a:t>
              </a:r>
              <a:r>
                <a:rPr sz="2200" b="1" err="1">
                  <a:solidFill>
                    <a:prstClr val="black"/>
                  </a:solidFill>
                  <a:latin typeface="楷体" panose="02010609060101010101" charset="-122"/>
                  <a:ea typeface="楷体" panose="02010609060101010101" charset="-122"/>
                  <a:cs typeface="Arial"/>
                  <a:sym typeface="+mn-ea"/>
                </a:rPr>
                <a:t>竹木简太笨重</a:t>
              </a:r>
              <a:r>
                <a:rPr lang="zh-CN" altLang="en-US" sz="2200" b="1">
                  <a:solidFill>
                    <a:prstClr val="black"/>
                  </a:solidFill>
                  <a:latin typeface="楷体" panose="02010609060101010101" charset="-122"/>
                  <a:ea typeface="楷体" panose="02010609060101010101" charset="-122"/>
                  <a:cs typeface="Arial"/>
                  <a:sym typeface="+mn-ea"/>
                </a:rPr>
                <a:t>；</a:t>
              </a:r>
              <a:r>
                <a:rPr sz="2200" b="1" err="1">
                  <a:solidFill>
                    <a:prstClr val="black"/>
                  </a:solidFill>
                  <a:latin typeface="楷体" panose="02010609060101010101" charset="-122"/>
                  <a:ea typeface="楷体" panose="02010609060101010101" charset="-122"/>
                  <a:cs typeface="Arial"/>
                  <a:sym typeface="+mn-ea"/>
                </a:rPr>
                <a:t>丝帛太贵</a:t>
              </a:r>
              <a:r>
                <a:rPr lang="zh-CN" altLang="en-US" sz="2200" b="1">
                  <a:solidFill>
                    <a:prstClr val="black"/>
                  </a:solidFill>
                  <a:latin typeface="楷体" panose="02010609060101010101" charset="-122"/>
                  <a:ea typeface="楷体" panose="02010609060101010101" charset="-122"/>
                  <a:cs typeface="Arial"/>
                  <a:sym typeface="+mn-ea"/>
                </a:rPr>
                <a:t>；</a:t>
              </a:r>
              <a:r>
                <a:rPr sz="2200" b="1" err="1">
                  <a:solidFill>
                    <a:prstClr val="black"/>
                  </a:solidFill>
                  <a:latin typeface="楷体" panose="02010609060101010101" charset="-122"/>
                  <a:ea typeface="楷体" panose="02010609060101010101" charset="-122"/>
                  <a:cs typeface="Arial"/>
                  <a:sym typeface="+mn-ea"/>
                </a:rPr>
                <a:t>丝绵纸以蚕茧为原料</a:t>
              </a:r>
              <a:r>
                <a:rPr lang="zh-CN" altLang="en-US" sz="2200" b="1">
                  <a:solidFill>
                    <a:prstClr val="black"/>
                  </a:solidFill>
                  <a:latin typeface="楷体" panose="02010609060101010101" charset="-122"/>
                  <a:ea typeface="楷体" panose="02010609060101010101" charset="-122"/>
                  <a:cs typeface="Arial"/>
                  <a:sym typeface="+mn-ea"/>
                </a:rPr>
                <a:t>，</a:t>
              </a:r>
              <a:r>
                <a:rPr sz="2200" b="1" err="1">
                  <a:solidFill>
                    <a:prstClr val="black"/>
                  </a:solidFill>
                  <a:latin typeface="楷体" panose="02010609060101010101" charset="-122"/>
                  <a:ea typeface="楷体" panose="02010609060101010101" charset="-122"/>
                  <a:cs typeface="Arial"/>
                  <a:sym typeface="+mn-ea"/>
                </a:rPr>
                <a:t>难以大量生产</a:t>
              </a:r>
              <a:r>
                <a:rPr lang="zh-CN" altLang="en-US" sz="2200" b="1">
                  <a:solidFill>
                    <a:prstClr val="black"/>
                  </a:solidFill>
                  <a:latin typeface="楷体" panose="02010609060101010101" charset="-122"/>
                  <a:ea typeface="楷体" panose="02010609060101010101" charset="-122"/>
                  <a:cs typeface="Arial"/>
                  <a:sym typeface="+mn-ea"/>
                </a:rPr>
                <a:t>；</a:t>
              </a:r>
              <a:r>
                <a:rPr sz="2200" b="1" err="1">
                  <a:solidFill>
                    <a:prstClr val="black"/>
                  </a:solidFill>
                  <a:latin typeface="楷体" panose="02010609060101010101" charset="-122"/>
                  <a:ea typeface="楷体" panose="02010609060101010101" charset="-122"/>
                  <a:cs typeface="Arial"/>
                  <a:sym typeface="+mn-ea"/>
                </a:rPr>
                <a:t>麻纸质地粗劣</a:t>
              </a:r>
              <a:r>
                <a:rPr lang="zh-CN" altLang="en-US" sz="2200" b="1">
                  <a:solidFill>
                    <a:prstClr val="black"/>
                  </a:solidFill>
                  <a:latin typeface="楷体" panose="02010609060101010101" charset="-122"/>
                  <a:ea typeface="楷体" panose="02010609060101010101" charset="-122"/>
                  <a:cs typeface="Arial"/>
                  <a:sym typeface="+mn-ea"/>
                </a:rPr>
                <a:t>，</a:t>
              </a:r>
              <a:r>
                <a:rPr sz="2200" b="1" err="1">
                  <a:solidFill>
                    <a:prstClr val="black"/>
                  </a:solidFill>
                  <a:latin typeface="楷体" panose="02010609060101010101" charset="-122"/>
                  <a:ea typeface="楷体" panose="02010609060101010101" charset="-122"/>
                  <a:cs typeface="Arial"/>
                  <a:sym typeface="+mn-ea"/>
                </a:rPr>
                <a:t>不利于书写。在总结前人经验的基础上</a:t>
              </a:r>
              <a:r>
                <a:rPr lang="zh-CN" altLang="en-US" sz="2200" b="1">
                  <a:solidFill>
                    <a:prstClr val="black"/>
                  </a:solidFill>
                  <a:latin typeface="楷体" panose="02010609060101010101" charset="-122"/>
                  <a:ea typeface="楷体" panose="02010609060101010101" charset="-122"/>
                  <a:cs typeface="Arial"/>
                  <a:sym typeface="+mn-ea"/>
                </a:rPr>
                <a:t>，</a:t>
              </a:r>
              <a:r>
                <a:rPr sz="2200" b="1" err="1">
                  <a:solidFill>
                    <a:prstClr val="black"/>
                  </a:solidFill>
                  <a:latin typeface="楷体" panose="02010609060101010101" charset="-122"/>
                  <a:ea typeface="楷体" panose="02010609060101010101" charset="-122"/>
                  <a:cs typeface="Arial"/>
                  <a:sym typeface="+mn-ea"/>
                </a:rPr>
                <a:t>他以树皮、破布和破渔网等为原料</a:t>
              </a:r>
              <a:r>
                <a:rPr lang="zh-CN" altLang="en-US" sz="2200" b="1">
                  <a:solidFill>
                    <a:prstClr val="black"/>
                  </a:solidFill>
                  <a:latin typeface="楷体" panose="02010609060101010101" charset="-122"/>
                  <a:ea typeface="楷体" panose="02010609060101010101" charset="-122"/>
                  <a:cs typeface="Arial"/>
                  <a:sym typeface="+mn-ea"/>
                </a:rPr>
                <a:t>，</a:t>
              </a:r>
              <a:r>
                <a:rPr sz="2200" b="1" err="1">
                  <a:solidFill>
                    <a:prstClr val="black"/>
                  </a:solidFill>
                  <a:latin typeface="楷体" panose="02010609060101010101" charset="-122"/>
                  <a:ea typeface="楷体" panose="02010609060101010101" charset="-122"/>
                  <a:cs typeface="Arial"/>
                  <a:sym typeface="+mn-ea"/>
                </a:rPr>
                <a:t>经过精心制作</a:t>
              </a:r>
              <a:r>
                <a:rPr lang="zh-CN" altLang="en-US" sz="2200" b="1">
                  <a:solidFill>
                    <a:prstClr val="black"/>
                  </a:solidFill>
                  <a:latin typeface="楷体" panose="02010609060101010101" charset="-122"/>
                  <a:ea typeface="楷体" panose="02010609060101010101" charset="-122"/>
                  <a:cs typeface="Arial"/>
                  <a:sym typeface="+mn-ea"/>
                </a:rPr>
                <a:t>，</a:t>
              </a:r>
              <a:r>
                <a:rPr sz="2200" b="1" err="1">
                  <a:solidFill>
                    <a:prstClr val="black"/>
                  </a:solidFill>
                  <a:latin typeface="楷体" panose="02010609060101010101" charset="-122"/>
                  <a:ea typeface="楷体" panose="02010609060101010101" charset="-122"/>
                  <a:cs typeface="Arial"/>
                  <a:sym typeface="+mn-ea"/>
                </a:rPr>
                <a:t>终于造出质量较高又适合书写的纸张。</a:t>
              </a:r>
              <a:endParaRPr lang="en-US" altLang="zh-CN" sz="2200" b="1">
                <a:solidFill>
                  <a:prstClr val="black"/>
                </a:solidFill>
                <a:latin typeface="楷体" panose="02010609060101010101" charset="-122"/>
                <a:ea typeface="楷体" panose="02010609060101010101" charset="-122"/>
                <a:cs typeface="宋体" panose="02010600030101010101" pitchFamily="2" charset="-122"/>
                <a:sym typeface="+mn-ea"/>
              </a:endParaRPr>
            </a:p>
          </p:txBody>
        </p:sp>
        <p:pic>
          <p:nvPicPr>
            <p:cNvPr id="21" name="图片 20">
              <a:extLst>
                <a:ext uri="{FF2B5EF4-FFF2-40B4-BE49-F238E27FC236}">
                  <a16:creationId xmlns:a16="http://schemas.microsoft.com/office/drawing/2014/main" id="{81DB5957-EAED-4A18-EE22-FACAE8298793}"/>
                </a:ext>
              </a:extLst>
            </p:cNvPr>
            <p:cNvPicPr/>
            <p:nvPr>
              <p:custDataLst>
                <p:tags r:id="rId22"/>
              </p:custDataLst>
            </p:nvPr>
          </p:nvPicPr>
          <p:blipFill>
            <a:blip r:embed="rId21"/>
            <a:stretch>
              <a:fillRect/>
            </a:stretch>
          </p:blipFill>
          <p:spPr>
            <a:xfrm>
              <a:off x="15395" y="6521"/>
              <a:ext cx="1976" cy="2268"/>
            </a:xfrm>
            <a:prstGeom prst="rect">
              <a:avLst/>
            </a:prstGeom>
            <a:noFill/>
            <a:ln w="9525">
              <a:solidFill>
                <a:schemeClr val="tx1"/>
              </a:solidFill>
            </a:ln>
          </p:spPr>
        </p:pic>
      </p:grpSp>
    </p:spTree>
    <p:extLst>
      <p:ext uri="{BB962C8B-B14F-4D97-AF65-F5344CB8AC3E}">
        <p14:creationId xmlns:p14="http://schemas.microsoft.com/office/powerpoint/2010/main" val="3394462967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9" presetClass="entr" presetSubtype="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3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 nodeType="clickPar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42" presetClass="entr" presetSubtype="0" dur="1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42" presetClass="entr" presetSubtype="0" dur="1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0" presetID="42" presetClass="entr" presetSubtype="0" dur="1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42" presetClass="entr" presetSubtype="0" dur="1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0" presetID="42" presetClass="entr" presetSubtype="0" dur="1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5" presetID="42" presetClass="entr" presetSubtype="0" dur="1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0" presetID="42" presetClass="entr" presetSubtype="0" dur="1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5" presetID="42" presetClass="entr" presetSubtype="0" dur="1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0" presetID="42" presetClass="entr" presetSubtype="0" dur="1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5" presetID="42" presetClass="entr" presetSubtype="0" dur="1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7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8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0" presetID="42" presetClass="entr" presetSubtype="0" dur="1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2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3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5" presetID="42" presetClass="entr" presetSubtype="0" dur="1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0" presetID="42" presetClass="entr" presetSubtype="0" dur="1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2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3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7" grpId="0"/>
      <p:bldP spid="8" grpId="0"/>
      <p:bldP spid="9" grpId="0"/>
      <p:bldP spid="10" grpId="0"/>
      <p:bldP spid="13" grpId="0"/>
      <p:bldP spid="14" grpId="0"/>
      <p:bldP spid="15" grpId="0"/>
      <p:bldP spid="16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2" name="文本框 1" title="">
            <a:extLst>
              <a:ext uri="{FF2B5EF4-FFF2-40B4-BE49-F238E27FC236}">
                <a16:creationId xmlns:a16="http://schemas.microsoft.com/office/drawing/2014/main" id="{9891FE84-B212-EBC8-4893-6E38E3079C42}"/>
              </a:ext>
            </a:extLst>
          </p:cNvPr>
          <p:cNvSpPr txBox="1"/>
          <p:nvPr>
            <p:custDataLst>
              <p:tags r:id="rId3"/>
            </p:custDataLst>
          </p:nvPr>
        </p:nvSpPr>
        <p:spPr>
          <a:xfrm>
            <a:off x="1010218" y="431207"/>
            <a:ext cx="6096000" cy="52322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800" b="1">
                <a:solidFill>
                  <a:srgbClr val="0070C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charset="-122"/>
              </a:rPr>
              <a:t>4</a:t>
            </a:r>
            <a:r>
              <a:rPr lang="zh-CN" altLang="en-US" sz="2800" b="1">
                <a:solidFill>
                  <a:srgbClr val="0070C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charset="-122"/>
              </a:rPr>
              <a:t>.创新思维的特征</a:t>
            </a:r>
            <a:r>
              <a:rPr lang="zh-CN" altLang="en-US" sz="2800" b="1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charset="-122"/>
              </a:rPr>
              <a:t>★</a:t>
            </a:r>
          </a:p>
        </p:txBody>
      </p:sp>
      <p:graphicFrame>
        <p:nvGraphicFramePr>
          <p:cNvPr id="4" name="表格 5" title=""/>
          <p:cNvGraphicFramePr>
            <a:graphicFrameLocks noGrp="1"/>
          </p:cNvGraphicFramePr>
          <p:nvPr>
            <p:custDataLst>
              <p:tags r:id="rId4"/>
            </p:custDataLst>
            <p:extLst>
              <p:ext uri="{D42A27DB-BD31-4B8C-83A1-F6EECF244321}">
                <p14:modId xmlns:p14="http://schemas.microsoft.com/office/powerpoint/2010/main" val="209142633"/>
              </p:ext>
            </p:extLst>
          </p:nvPr>
        </p:nvGraphicFramePr>
        <p:xfrm>
          <a:off x="309027" y="1001862"/>
          <a:ext cx="11578173" cy="4272782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1744486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9833687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1837983">
                <a:tc>
                  <a:txBody>
                    <a:bodyPr vert="horz" wrap="square"/>
                    <a:lstStyle/>
                    <a:p>
                      <a:pPr algn="ctr"/>
                      <a:r>
                        <a:rPr lang="zh-CN" altLang="en-US" sz="2200" b="1" baseline="0">
                          <a:solidFill>
                            <a:srgbClr val="FF0000"/>
                          </a:solidFill>
                          <a:uFill>
                            <a:solidFill>
                              <a:schemeClr val="tx1"/>
                            </a:solidFill>
                          </a:uFill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思路</a:t>
                      </a:r>
                      <a:r>
                        <a:rPr lang="zh-CN" altLang="en-US" sz="2200" b="1" baseline="0">
                          <a:solidFill>
                            <a:schemeClr val="tx1"/>
                          </a:solidFill>
                          <a:uFill>
                            <a:solidFill>
                              <a:schemeClr val="tx1"/>
                            </a:solidFill>
                          </a:uFill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具有</a:t>
                      </a:r>
                    </a:p>
                    <a:p>
                      <a:pPr algn="ctr"/>
                      <a:r>
                        <a:rPr lang="zh-CN" altLang="en-US" sz="2200" b="1" baseline="0">
                          <a:solidFill>
                            <a:schemeClr val="tx1"/>
                          </a:solidFill>
                          <a:uFill>
                            <a:solidFill>
                              <a:schemeClr val="tx1"/>
                            </a:solidFill>
                          </a:uFill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多向性</a:t>
                      </a:r>
                      <a:endParaRPr lang="zh-CN" altLang="en-US" sz="2200" b="1" baseline="0">
                        <a:solidFill>
                          <a:schemeClr val="tx1"/>
                        </a:solidFill>
                        <a:uFill>
                          <a:solidFill>
                            <a:schemeClr val="tx1"/>
                          </a:solidFill>
                        </a:uFill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宋体" panose="02010600030101010101" pitchFamily="2" charset="-122"/>
                      </a:endParaRPr>
                    </a:p>
                  </a:txBody>
                  <a:tcPr marL="46800" marR="46800" anchor="ctr"/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/>
                      </a:pPr>
                      <a:r>
                        <a:rPr lang="en-US" altLang="zh-CN" sz="2200" b="0">
                          <a:solidFill>
                            <a:schemeClr val="tx1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--</a:t>
                      </a:r>
                      <a:r>
                        <a:rPr lang="zh-CN" altLang="en-US" sz="2200" b="0">
                          <a:solidFill>
                            <a:schemeClr val="tx1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从思维方向上看，创新思维常常从</a:t>
                      </a:r>
                      <a:r>
                        <a:rPr lang="zh-CN" altLang="en-US" sz="2200" b="1">
                          <a:solidFill>
                            <a:srgbClr val="0070C0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不同的角度</a:t>
                      </a:r>
                      <a:r>
                        <a:rPr lang="zh-CN" altLang="en-US" sz="2200" b="0">
                          <a:solidFill>
                            <a:schemeClr val="tx1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去思考问题。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/>
                      </a:pPr>
                      <a:r>
                        <a:rPr lang="en-US" altLang="zh-CN" sz="2200" b="0">
                          <a:solidFill>
                            <a:schemeClr val="tx1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--</a:t>
                      </a:r>
                      <a:r>
                        <a:rPr lang="zh-CN" altLang="en-US" sz="2200" b="0">
                          <a:solidFill>
                            <a:schemeClr val="tx1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当问题出现之后，思维会从</a:t>
                      </a:r>
                      <a:r>
                        <a:rPr lang="zh-CN" altLang="en-US" sz="2200" b="1">
                          <a:solidFill>
                            <a:srgbClr val="0070C0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不同的方面、层次、条件</a:t>
                      </a:r>
                      <a:r>
                        <a:rPr lang="zh-CN" altLang="en-US" sz="2200" b="0">
                          <a:solidFill>
                            <a:schemeClr val="tx1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等构思多种设想，探试多个答案。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/>
                      </a:pPr>
                      <a:r>
                        <a:rPr lang="en-US" altLang="zh-CN" sz="2200" b="0">
                          <a:solidFill>
                            <a:schemeClr val="tx1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--</a:t>
                      </a:r>
                      <a:r>
                        <a:rPr lang="zh-CN" altLang="en-US" sz="2200" b="0">
                          <a:solidFill>
                            <a:schemeClr val="tx1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当某一思路受阻时，能够很快</a:t>
                      </a:r>
                      <a:r>
                        <a:rPr lang="zh-CN" altLang="en-US" sz="2200" b="1">
                          <a:solidFill>
                            <a:srgbClr val="0070C0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转向另一个方向</a:t>
                      </a:r>
                      <a:r>
                        <a:rPr lang="zh-CN" altLang="en-US" sz="2200" b="0">
                          <a:solidFill>
                            <a:schemeClr val="tx1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。与单向性的思维相比，多向性（</a:t>
                      </a:r>
                      <a:r>
                        <a:rPr lang="zh-CN" altLang="en-US" sz="2200" b="1">
                          <a:solidFill>
                            <a:schemeClr val="tx1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发散和聚合</a:t>
                      </a:r>
                      <a:r>
                        <a:rPr lang="zh-CN" altLang="en-US" sz="2200" b="0">
                          <a:solidFill>
                            <a:schemeClr val="tx1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）是创新思维的明显特征。</a:t>
                      </a:r>
                      <a:endParaRPr lang="zh-CN" altLang="en-US" sz="2200" b="0">
                        <a:solidFill>
                          <a:schemeClr val="tx1"/>
                        </a:solidFill>
                        <a:highlight>
                          <a:srgbClr val="FFFFCC"/>
                        </a:highlight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宋体" panose="02010600030101010101" pitchFamily="2" charset="-122"/>
                      </a:endParaRPr>
                    </a:p>
                  </a:txBody>
                  <a:tcPr marL="46800" marR="46800" anchor="ctr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1489400">
                <a:tc>
                  <a:txBody>
                    <a:bodyPr vert="horz" wrap="square"/>
                    <a:lstStyle/>
                    <a:p>
                      <a:pPr algn="ctr"/>
                      <a:r>
                        <a:rPr lang="zh-CN" altLang="en-US" sz="2200" b="1" kern="1200" baseline="0">
                          <a:solidFill>
                            <a:srgbClr val="FF0000"/>
                          </a:solidFill>
                          <a:uFill>
                            <a:solidFill>
                              <a:schemeClr val="tx1"/>
                            </a:solidFill>
                          </a:uFill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步骤</a:t>
                      </a:r>
                      <a:r>
                        <a:rPr lang="zh-CN" altLang="en-US" sz="2200" b="1" kern="1200" baseline="0">
                          <a:solidFill>
                            <a:schemeClr val="tx1"/>
                          </a:solidFill>
                          <a:uFill>
                            <a:solidFill>
                              <a:schemeClr val="tx1"/>
                            </a:solidFill>
                          </a:uFill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具有</a:t>
                      </a:r>
                    </a:p>
                    <a:p>
                      <a:pPr algn="ctr"/>
                      <a:r>
                        <a:rPr lang="zh-CN" altLang="en-US" sz="2200" b="1" kern="1200" baseline="0">
                          <a:solidFill>
                            <a:schemeClr val="tx1"/>
                          </a:solidFill>
                          <a:uFill>
                            <a:solidFill>
                              <a:schemeClr val="tx1"/>
                            </a:solidFill>
                          </a:uFill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跨越性</a:t>
                      </a:r>
                      <a:endParaRPr lang="zh-CN" altLang="en-US" sz="2200" b="1" kern="1200" baseline="0">
                        <a:solidFill>
                          <a:schemeClr val="tx1"/>
                        </a:solidFill>
                        <a:uFill>
                          <a:solidFill>
                            <a:schemeClr val="tx1"/>
                          </a:solidFill>
                        </a:uFill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宋体" panose="02010600030101010101" pitchFamily="2" charset="-122"/>
                      </a:endParaRPr>
                    </a:p>
                  </a:txBody>
                  <a:tcPr marL="46800" marR="46800" anchor="ctr"/>
                </a:tc>
                <a:tc>
                  <a:txBody>
                    <a:bodyPr vert="horz" wrap="square"/>
                    <a:lstStyle/>
                    <a:p>
                      <a:pPr lvl="0" fontAlgn="base">
                        <a:spcBef>
                          <a:spcPct val="0"/>
                        </a:spcBef>
                        <a:spcAft>
                          <a:spcPct val="0"/>
                        </a:spcAft>
                      </a:pPr>
                      <a:r>
                        <a:rPr lang="zh-CN" altLang="en-US" sz="2200" b="0"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创新思维</a:t>
                      </a:r>
                      <a:r>
                        <a:rPr lang="zh-CN" altLang="en-US" sz="2200" b="1">
                          <a:solidFill>
                            <a:srgbClr val="C00000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不排斥</a:t>
                      </a:r>
                      <a:r>
                        <a:rPr lang="zh-CN" altLang="en-US" sz="2200" b="0"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一步一步的逻辑推导与分析，但它往往</a:t>
                      </a:r>
                      <a:r>
                        <a:rPr lang="zh-CN" altLang="en-US" sz="2200" b="1">
                          <a:solidFill>
                            <a:srgbClr val="C00000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表现为</a:t>
                      </a:r>
                      <a:r>
                        <a:rPr lang="zh-CN" altLang="en-US" sz="2200" b="0"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对</a:t>
                      </a:r>
                      <a:r>
                        <a:rPr lang="zh-CN" altLang="en-US" sz="2200" b="1">
                          <a:solidFill>
                            <a:srgbClr val="0070C0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推理步骤的省略或跨越。</a:t>
                      </a:r>
                      <a:r>
                        <a:rPr lang="zh-CN" altLang="en-US" sz="2200" b="0"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正是这种省略或跨越，使得创新思维过程中的某些思维活动难以详细描述，以至于在其中起作用的</a:t>
                      </a:r>
                      <a:r>
                        <a:rPr lang="zh-CN" altLang="en-US" sz="2200" b="1">
                          <a:solidFill>
                            <a:srgbClr val="0070C0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直觉、灵感</a:t>
                      </a:r>
                      <a:r>
                        <a:rPr lang="zh-CN" altLang="en-US" sz="2200" b="0"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等思维活动，有时就带有神秘的色彩。（</a:t>
                      </a:r>
                      <a:r>
                        <a:rPr lang="zh-CN" altLang="en-US" sz="2200" b="1">
                          <a:latin typeface="楷体" panose="02010609060101010101" pitchFamily="49" charset="-122"/>
                          <a:ea typeface="楷体" panose="02010609060101010101" pitchFamily="49" charset="-122"/>
                        </a:rPr>
                        <a:t>如曹冲称象、爱迪生测量灯泡容积</a:t>
                      </a:r>
                      <a:r>
                        <a:rPr lang="zh-CN" altLang="en-US" sz="2200" b="0"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）</a:t>
                      </a:r>
                      <a:endParaRPr lang="zh-CN" altLang="en-US" sz="2200" b="0"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宋体" panose="02010600030101010101" pitchFamily="2" charset="-122"/>
                      </a:endParaRPr>
                    </a:p>
                  </a:txBody>
                  <a:tcPr marL="46800" marR="46800" anchor="ctr"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945399">
                <a:tc>
                  <a:txBody>
                    <a:bodyPr vert="horz" wrap="square"/>
                    <a:lstStyle/>
                    <a:p>
                      <a:pPr algn="ctr"/>
                      <a:r>
                        <a:rPr lang="zh-CN" altLang="en-US" sz="2200" b="1" kern="1200" baseline="0">
                          <a:solidFill>
                            <a:srgbClr val="FF0000"/>
                          </a:solidFill>
                          <a:uFill>
                            <a:solidFill>
                              <a:schemeClr val="tx1"/>
                            </a:solidFill>
                          </a:uFill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结果</a:t>
                      </a:r>
                      <a:r>
                        <a:rPr lang="zh-CN" altLang="en-US" sz="2200" b="1" kern="1200" baseline="0">
                          <a:solidFill>
                            <a:schemeClr val="tx1"/>
                          </a:solidFill>
                          <a:uFill>
                            <a:solidFill>
                              <a:schemeClr val="tx1"/>
                            </a:solidFill>
                          </a:uFill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具有</a:t>
                      </a:r>
                    </a:p>
                    <a:p>
                      <a:pPr algn="ctr"/>
                      <a:r>
                        <a:rPr lang="zh-CN" altLang="en-US" sz="2200" b="1" kern="1200" baseline="0">
                          <a:solidFill>
                            <a:schemeClr val="tx1"/>
                          </a:solidFill>
                          <a:uFill>
                            <a:solidFill>
                              <a:schemeClr val="tx1"/>
                            </a:solidFill>
                          </a:uFill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独特性</a:t>
                      </a:r>
                      <a:endParaRPr lang="zh-CN" altLang="en-US" sz="2200" b="1" kern="1200" baseline="0">
                        <a:solidFill>
                          <a:schemeClr val="tx1"/>
                        </a:solidFill>
                        <a:uFill>
                          <a:solidFill>
                            <a:schemeClr val="tx1"/>
                          </a:solidFill>
                        </a:uFill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宋体" panose="02010600030101010101" pitchFamily="2" charset="-122"/>
                      </a:endParaRPr>
                    </a:p>
                  </a:txBody>
                  <a:tcPr marL="46800" marR="46800" anchor="ctr"/>
                </a:tc>
                <a:tc>
                  <a:txBody>
                    <a:bodyPr vert="horz" wrap="square"/>
                    <a:lstStyle/>
                    <a:p>
                      <a:r>
                        <a:rPr lang="zh-CN" altLang="en-US" sz="2200" b="0"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人们在实践中遇到的问题往往没有现成的答案，许多问题不是用常规方法就能解决的。这就要求人们用</a:t>
                      </a:r>
                      <a:r>
                        <a:rPr lang="zh-CN" altLang="en-US" sz="2200" b="1">
                          <a:solidFill>
                            <a:srgbClr val="0070C0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独特而巧妙</a:t>
                      </a:r>
                      <a:r>
                        <a:rPr lang="zh-CN" altLang="en-US" sz="2200" b="0"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的方法</a:t>
                      </a:r>
                      <a:r>
                        <a:rPr lang="zh-CN" altLang="en-US" sz="2200" b="1">
                          <a:solidFill>
                            <a:srgbClr val="0070C0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使问题得到解决。</a:t>
                      </a:r>
                      <a:endParaRPr lang="zh-CN" altLang="en-US" sz="2200" b="1">
                        <a:solidFill>
                          <a:srgbClr val="0070C0"/>
                        </a:solidFill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宋体" panose="02010600030101010101" pitchFamily="2" charset="-122"/>
                      </a:endParaRPr>
                    </a:p>
                  </a:txBody>
                  <a:tcPr marL="46800" marR="46800" anchor="ctr"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</a:tbl>
          </a:graphicData>
        </a:graphic>
      </p:graphicFrame>
      <p:sp>
        <p:nvSpPr>
          <p:cNvPr id="9" name="文本框 8" title=""/>
          <p:cNvSpPr txBox="1"/>
          <p:nvPr>
            <p:custDataLst>
              <p:tags r:id="rId5"/>
            </p:custDataLst>
          </p:nvPr>
        </p:nvSpPr>
        <p:spPr>
          <a:xfrm>
            <a:off x="7438560" y="2437563"/>
            <a:ext cx="4197927" cy="430887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0" lang="zh-CN" altLang="en-US" sz="220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highlight>
                  <a:srgbClr val="FFFF00"/>
                </a:highlight>
                <a:uLnTx/>
                <a:uFillTx/>
                <a:latin typeface="微软雅黑" panose="020b0503020204020204" pitchFamily="34" charset="-122"/>
                <a:ea typeface="微软雅黑" panose="020b0503020204020204" pitchFamily="34" charset="-122"/>
                <a:cs typeface="宋体" panose="02010600030101010101" pitchFamily="2" charset="-122"/>
              </a:rPr>
              <a:t>（多角度、多层次、转向）</a:t>
            </a:r>
          </a:p>
        </p:txBody>
      </p:sp>
      <p:sp>
        <p:nvSpPr>
          <p:cNvPr id="6" name="文本框 5" title=""/>
          <p:cNvSpPr txBox="1"/>
          <p:nvPr>
            <p:custDataLst>
              <p:tags r:id="rId6"/>
            </p:custDataLst>
          </p:nvPr>
        </p:nvSpPr>
        <p:spPr>
          <a:xfrm>
            <a:off x="7555117" y="3913423"/>
            <a:ext cx="4081370" cy="430887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685800" rtl="0" eaLnBrk="1" latinLnBrk="0" hangingPunct="1">
              <a:defRPr kumimoji="0" sz="2400" b="1" i="0" u="none" strike="noStrike" kern="1200" cap="none" spc="0" normalizeH="0" baseline="0">
                <a:ln>
                  <a:noFill/>
                </a:ln>
                <a:solidFill>
                  <a:prstClr val="black"/>
                </a:solidFill>
                <a:effectLst/>
                <a:highlight>
                  <a:srgbClr val="FFFF00"/>
                </a:highlight>
                <a:uLnTx/>
                <a:uFillTx/>
                <a:latin typeface="微软雅黑" panose="020b0503020204020204" pitchFamily="34" charset="-122"/>
                <a:ea typeface="微软雅黑" panose="020b0503020204020204" pitchFamily="34" charset="-122"/>
                <a:cs typeface="宋体" panose="02010600030101010101" pitchFamily="2" charset="-122"/>
              </a:defRPr>
            </a:lvl1pPr>
            <a:lvl2pPr marL="3429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200">
                <a:sym typeface="+mn-ea"/>
              </a:rPr>
              <a:t>（非连续、直觉、灵感）</a:t>
            </a:r>
          </a:p>
        </p:txBody>
      </p:sp>
      <p:sp>
        <p:nvSpPr>
          <p:cNvPr id="3" name="文本框 2" title=""/>
          <p:cNvSpPr txBox="1"/>
          <p:nvPr>
            <p:custDataLst>
              <p:tags r:id="rId7"/>
            </p:custDataLst>
          </p:nvPr>
        </p:nvSpPr>
        <p:spPr>
          <a:xfrm>
            <a:off x="9537523" y="4816013"/>
            <a:ext cx="2137292" cy="430887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685800" rtl="0" eaLnBrk="1" latinLnBrk="0" hangingPunct="1">
              <a:defRPr kumimoji="0" sz="2400" b="1" i="0" u="none" strike="noStrike" kern="1200" cap="none" spc="0" normalizeH="0" baseline="0">
                <a:ln>
                  <a:noFill/>
                </a:ln>
                <a:solidFill>
                  <a:prstClr val="black"/>
                </a:solidFill>
                <a:effectLst/>
                <a:highlight>
                  <a:srgbClr val="FFFF00"/>
                </a:highlight>
                <a:uLnTx/>
                <a:uFillTx/>
                <a:latin typeface="微软雅黑" panose="020b0503020204020204" pitchFamily="34" charset="-122"/>
                <a:ea typeface="微软雅黑" panose="020b0503020204020204" pitchFamily="34" charset="-122"/>
                <a:cs typeface="宋体" panose="02010600030101010101" pitchFamily="2" charset="-122"/>
              </a:defRPr>
            </a:lvl1pPr>
            <a:lvl2pPr marL="3429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200">
                <a:sym typeface="+mn-ea"/>
              </a:rPr>
              <a:t> （求异、求新）</a:t>
            </a:r>
          </a:p>
        </p:txBody>
      </p:sp>
      <p:sp>
        <p:nvSpPr>
          <p:cNvPr id="10" name="文本框 9" title=""/>
          <p:cNvSpPr txBox="1"/>
          <p:nvPr>
            <p:custDataLst>
              <p:tags r:id="rId8"/>
            </p:custDataLst>
          </p:nvPr>
        </p:nvSpPr>
        <p:spPr>
          <a:xfrm>
            <a:off x="1333383" y="5369515"/>
            <a:ext cx="9525234" cy="1107996"/>
          </a:xfrm>
          <a:prstGeom prst="rect">
            <a:avLst/>
          </a:prstGeom>
          <a:solidFill>
            <a:srgbClr val="FFFFCC"/>
          </a:solidFill>
          <a:ln w="15875">
            <a:noFill/>
          </a:ln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 fontAlgn="auto"/>
            <a:r>
              <a:rPr sz="2200" b="1" noProof="0">
                <a:ln w="1905"/>
                <a:solidFill>
                  <a:srgbClr val="C00000"/>
                </a:solidFill>
                <a:uLnTx/>
                <a:uFillTx/>
                <a:latin typeface="楷体" panose="02010609060101010101" pitchFamily="49" charset="-122"/>
                <a:ea typeface="楷体" panose="02010609060101010101" pitchFamily="49" charset="-122"/>
                <a:cs typeface="微软雅黑" panose="020b0503020204020204" charset="-122"/>
                <a:sym typeface="+mn-ea"/>
              </a:rPr>
              <a:t>【创新思维特征之间的联系】：</a:t>
            </a:r>
          </a:p>
          <a:p>
            <a:pPr lvl="0" algn="l" fontAlgn="auto"/>
            <a:r>
              <a:rPr lang="en-US" altLang="zh-CN" sz="2200" b="1" noProof="0">
                <a:ln w="1905"/>
                <a:uLnTx/>
                <a:uFillTx/>
                <a:latin typeface="楷体" panose="02010609060101010101" pitchFamily="49" charset="-122"/>
                <a:ea typeface="楷体" panose="02010609060101010101" pitchFamily="49" charset="-122"/>
                <a:cs typeface="微软雅黑" panose="020b0503020204020204" charset="-122"/>
                <a:sym typeface="+mn-ea"/>
              </a:rPr>
              <a:t>①</a:t>
            </a:r>
            <a:r>
              <a:rPr sz="2200" b="1" noProof="0" err="1">
                <a:ln w="1905"/>
                <a:uLnTx/>
                <a:uFillTx/>
                <a:latin typeface="楷体" panose="02010609060101010101" pitchFamily="49" charset="-122"/>
                <a:ea typeface="楷体" panose="02010609060101010101" pitchFamily="49" charset="-122"/>
                <a:cs typeface="微软雅黑" panose="020b0503020204020204" charset="-122"/>
                <a:sym typeface="+mn-ea"/>
              </a:rPr>
              <a:t>三个特征不是孤立的，是</a:t>
            </a:r>
            <a:r>
              <a:rPr sz="2200" b="1" noProof="0" err="1">
                <a:ln w="1905"/>
                <a:solidFill>
                  <a:srgbClr val="1D41D5"/>
                </a:solidFill>
                <a:uLnTx/>
                <a:uFillTx/>
                <a:latin typeface="楷体" panose="02010609060101010101" pitchFamily="49" charset="-122"/>
                <a:ea typeface="楷体" panose="02010609060101010101" pitchFamily="49" charset="-122"/>
                <a:cs typeface="微软雅黑" panose="020b0503020204020204" charset="-122"/>
                <a:sym typeface="+mn-ea"/>
              </a:rPr>
              <a:t>紧密联系</a:t>
            </a:r>
            <a:r>
              <a:rPr sz="2200" b="1" noProof="0" err="1">
                <a:ln w="1905"/>
                <a:uLnTx/>
                <a:uFillTx/>
                <a:latin typeface="楷体" panose="02010609060101010101" pitchFamily="49" charset="-122"/>
                <a:ea typeface="楷体" panose="02010609060101010101" pitchFamily="49" charset="-122"/>
                <a:cs typeface="微软雅黑" panose="020b0503020204020204" charset="-122"/>
                <a:sym typeface="+mn-ea"/>
              </a:rPr>
              <a:t>，它们</a:t>
            </a:r>
            <a:r>
              <a:rPr sz="2200" b="1" noProof="0" err="1">
                <a:ln w="1905"/>
                <a:solidFill>
                  <a:srgbClr val="1D41D5"/>
                </a:solidFill>
                <a:uLnTx/>
                <a:uFillTx/>
                <a:latin typeface="楷体" panose="02010609060101010101" pitchFamily="49" charset="-122"/>
                <a:ea typeface="楷体" panose="02010609060101010101" pitchFamily="49" charset="-122"/>
                <a:cs typeface="微软雅黑" panose="020b0503020204020204" charset="-122"/>
                <a:sym typeface="+mn-ea"/>
              </a:rPr>
              <a:t>统一于创新思维的过程中；</a:t>
            </a:r>
            <a:endParaRPr lang="en-US" altLang="zh-CN" sz="2200" b="1" noProof="0">
              <a:ln w="1905"/>
              <a:solidFill>
                <a:schemeClr val="tx1"/>
              </a:solidFill>
              <a:uLnTx/>
              <a:uFillTx/>
              <a:latin typeface="楷体" panose="02010609060101010101" pitchFamily="49" charset="-122"/>
              <a:ea typeface="楷体" panose="02010609060101010101" pitchFamily="49" charset="-122"/>
              <a:cs typeface="微软雅黑" panose="020b0503020204020204" charset="-122"/>
              <a:sym typeface="+mn-ea"/>
            </a:endParaRPr>
          </a:p>
          <a:p>
            <a:pPr lvl="0" algn="l" fontAlgn="auto"/>
            <a:r>
              <a:rPr lang="en-US" altLang="zh-CN" sz="2200" b="1" noProof="0">
                <a:ln w="1905"/>
                <a:uLnTx/>
                <a:uFillTx/>
                <a:latin typeface="楷体" panose="02010609060101010101" pitchFamily="49" charset="-122"/>
                <a:ea typeface="楷体" panose="02010609060101010101" pitchFamily="49" charset="-122"/>
                <a:cs typeface="微软雅黑" panose="020b0503020204020204" charset="-122"/>
                <a:sym typeface="+mn-ea"/>
              </a:rPr>
              <a:t>②</a:t>
            </a:r>
            <a:r>
              <a:rPr sz="2200" b="1" noProof="0">
                <a:ln w="1905"/>
                <a:uLnTx/>
                <a:uFillTx/>
                <a:latin typeface="楷体" panose="02010609060101010101" pitchFamily="49" charset="-122"/>
                <a:ea typeface="楷体" panose="02010609060101010101" pitchFamily="49" charset="-122"/>
                <a:cs typeface="微软雅黑" panose="020b0503020204020204" charset="-122"/>
                <a:sym typeface="+mn-ea"/>
              </a:rPr>
              <a:t>三个特征分别体现了创新思维的三个</a:t>
            </a:r>
            <a:r>
              <a:rPr lang="en-US" altLang="zh-CN" sz="2200" b="1" noProof="0">
                <a:ln w="1905"/>
                <a:uLnTx/>
                <a:uFillTx/>
                <a:latin typeface="楷体" panose="02010609060101010101" pitchFamily="49" charset="-122"/>
                <a:ea typeface="楷体" panose="02010609060101010101" pitchFamily="49" charset="-122"/>
                <a:cs typeface="微软雅黑" panose="020b0503020204020204" charset="-122"/>
                <a:sym typeface="+mn-ea"/>
              </a:rPr>
              <a:t>“</a:t>
            </a:r>
            <a:r>
              <a:rPr sz="2200" b="1" noProof="0">
                <a:ln w="1905"/>
                <a:uLnTx/>
                <a:uFillTx/>
                <a:latin typeface="楷体" panose="02010609060101010101" pitchFamily="49" charset="-122"/>
                <a:ea typeface="楷体" panose="02010609060101010101" pitchFamily="49" charset="-122"/>
                <a:cs typeface="微软雅黑" panose="020b0503020204020204" charset="-122"/>
                <a:sym typeface="+mn-ea"/>
              </a:rPr>
              <a:t>新</a:t>
            </a:r>
            <a:r>
              <a:rPr lang="en-US" altLang="zh-CN" sz="2200" b="1" noProof="0">
                <a:ln w="1905"/>
                <a:uLnTx/>
                <a:uFillTx/>
                <a:latin typeface="楷体" panose="02010609060101010101" pitchFamily="49" charset="-122"/>
                <a:ea typeface="楷体" panose="02010609060101010101" pitchFamily="49" charset="-122"/>
                <a:cs typeface="微软雅黑" panose="020b0503020204020204" charset="-122"/>
                <a:sym typeface="+mn-ea"/>
              </a:rPr>
              <a:t>”</a:t>
            </a:r>
            <a:r>
              <a:rPr sz="2200" b="1" noProof="0">
                <a:ln w="1905"/>
                <a:uLnTx/>
                <a:uFillTx/>
                <a:latin typeface="楷体" panose="02010609060101010101" pitchFamily="49" charset="-122"/>
                <a:ea typeface="楷体" panose="02010609060101010101" pitchFamily="49" charset="-122"/>
                <a:cs typeface="微软雅黑" panose="020b0503020204020204" charset="-122"/>
                <a:sym typeface="+mn-ea"/>
              </a:rPr>
              <a:t>：</a:t>
            </a:r>
            <a:r>
              <a:rPr sz="2200" b="1" noProof="0" err="1">
                <a:ln w="1905"/>
                <a:solidFill>
                  <a:srgbClr val="1D41D5"/>
                </a:solidFill>
                <a:uLnTx/>
                <a:uFillTx/>
                <a:latin typeface="楷体" panose="02010609060101010101" pitchFamily="49" charset="-122"/>
                <a:ea typeface="楷体" panose="02010609060101010101" pitchFamily="49" charset="-122"/>
                <a:cs typeface="微软雅黑" panose="020b0503020204020204" charset="-122"/>
                <a:sym typeface="+mn-ea"/>
              </a:rPr>
              <a:t>思路新、方法新、结果新。</a:t>
            </a:r>
            <a:endParaRPr lang="zh-CN" altLang="en-US" sz="2200" b="1" noProof="0">
              <a:ln w="1905"/>
              <a:solidFill>
                <a:srgbClr val="1D41D5"/>
              </a:solidFill>
              <a:uLnTx/>
              <a:uFillTx/>
              <a:latin typeface="楷体" panose="02010609060101010101" pitchFamily="49" charset="-122"/>
              <a:ea typeface="楷体" panose="02010609060101010101" pitchFamily="49" charset="-122"/>
              <a:cs typeface="微软雅黑" panose="020b0503020204020204" charset="-122"/>
              <a:sym typeface="+mn-ea"/>
            </a:endParaRPr>
          </a:p>
        </p:txBody>
      </p:sp>
    </p:spTree>
    <p:extLst>
      <p:ext uri="{BB962C8B-B14F-4D97-AF65-F5344CB8AC3E}">
        <p14:creationId xmlns:p14="http://schemas.microsoft.com/office/powerpoint/2010/main" val="2364259153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  <p:bldP spid="6" grpId="0"/>
      <p:bldP spid="3" grpId="0"/>
      <p:bldP spid="10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10" name="文本框 9" title="">
            <a:extLst>
              <a:ext uri="{FF2B5EF4-FFF2-40B4-BE49-F238E27FC236}">
                <a16:creationId xmlns:a16="http://schemas.microsoft.com/office/drawing/2014/main" id="{88D5BDD6-ADCE-EF04-5003-25B0AEF9B063}"/>
              </a:ext>
            </a:extLst>
          </p:cNvPr>
          <p:cNvSpPr txBox="1"/>
          <p:nvPr>
            <p:custDataLst>
              <p:tags r:id="rId3"/>
            </p:custDataLst>
          </p:nvPr>
        </p:nvSpPr>
        <p:spPr bwMode="auto">
          <a:xfrm>
            <a:off x="947553" y="5263174"/>
            <a:ext cx="10543540" cy="977265"/>
          </a:xfrm>
          <a:prstGeom prst="rect">
            <a:avLst/>
          </a:prstGeom>
          <a:noFill/>
          <a:ln w="22225">
            <a:noFill/>
            <a:prstDash val="sysDot"/>
          </a:ln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indent="0" algn="l" defTabSz="6858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300" b="0" i="0" u="none" kern="1200" baseline="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6858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300" b="0" i="0" u="none" kern="1200" baseline="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6858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300" b="0" i="0" u="none" kern="1200" baseline="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6858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300" b="0" i="0" u="none" kern="1200" baseline="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6858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300" b="0" i="0" u="none" kern="1200" baseline="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685800" rtl="0" eaLnBrk="0" fontAlgn="base" latinLnBrk="0" hangingPunct="0">
              <a:spcBef>
                <a:spcPct val="0"/>
              </a:spcBef>
              <a:spcAft>
                <a:spcPct val="0"/>
              </a:spcAft>
              <a:defRPr lang="zh-CN" altLang="en-US" sz="14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685800" rtl="0" eaLnBrk="0" fontAlgn="base" latinLnBrk="0" hangingPunct="0">
              <a:spcBef>
                <a:spcPct val="0"/>
              </a:spcBef>
              <a:spcAft>
                <a:spcPct val="0"/>
              </a:spcAft>
              <a:defRPr lang="zh-CN" altLang="en-US" sz="14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685800" rtl="0" eaLnBrk="0" fontAlgn="base" latinLnBrk="0" hangingPunct="0">
              <a:spcBef>
                <a:spcPct val="0"/>
              </a:spcBef>
              <a:spcAft>
                <a:spcPct val="0"/>
              </a:spcAft>
              <a:defRPr lang="zh-CN" altLang="en-US" sz="14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685800" rtl="0" eaLnBrk="0" fontAlgn="base" latinLnBrk="0" hangingPunct="0">
              <a:spcBef>
                <a:spcPct val="0"/>
              </a:spcBef>
              <a:spcAft>
                <a:spcPct val="0"/>
              </a:spcAft>
              <a:defRPr lang="zh-CN" altLang="en-US" sz="14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lvl="0" algn="l" defTabSz="914400" eaLnBrk="1" hangingPunct="1">
              <a:lnSpc>
                <a:spcPct val="120000"/>
              </a:lnSpc>
              <a:buFont typeface="Arial" pitchFamily="34" charset="0"/>
            </a:pPr>
            <a:r>
              <a:rPr lang="en-US" sz="2400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+mn-ea"/>
              </a:rPr>
              <a:t>    创新思维的智慧之“花”，只有经得起</a:t>
            </a:r>
            <a:r>
              <a:rPr lang="en-US" sz="2400" b="1" err="1">
                <a:solidFill>
                  <a:srgbClr val="0000CC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+mn-ea"/>
              </a:rPr>
              <a:t>实践的反复验证</a:t>
            </a:r>
            <a:r>
              <a:rPr lang="en-US" sz="2400" err="1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+mn-ea"/>
              </a:rPr>
              <a:t>，才能结出实实在在的创新之“果”。</a:t>
            </a:r>
          </a:p>
        </p:txBody>
      </p:sp>
      <p:sp>
        <p:nvSpPr>
          <p:cNvPr id="11" name="文本框 10" title="">
            <a:extLst>
              <a:ext uri="{FF2B5EF4-FFF2-40B4-BE49-F238E27FC236}">
                <a16:creationId xmlns:a16="http://schemas.microsoft.com/office/drawing/2014/main" id="{DD9BC6EF-798A-C549-5030-B3B6BFE81B22}"/>
              </a:ext>
            </a:extLst>
          </p:cNvPr>
          <p:cNvSpPr txBox="1"/>
          <p:nvPr>
            <p:custDataLst>
              <p:tags r:id="rId4"/>
            </p:custDataLst>
          </p:nvPr>
        </p:nvSpPr>
        <p:spPr>
          <a:xfrm>
            <a:off x="860926" y="594400"/>
            <a:ext cx="6934835" cy="52322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685800" rtl="0" eaLnBrk="1" latinLnBrk="0" hangingPunct="1">
              <a:defRPr sz="2400" b="1"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charset="-122"/>
              </a:defRPr>
            </a:lvl1pPr>
            <a:lvl2pPr marL="3429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800">
                <a:solidFill>
                  <a:srgbClr val="0070C0"/>
                </a:solidFill>
                <a:sym typeface="+mn-ea"/>
              </a:rPr>
              <a:t>5</a:t>
            </a:r>
            <a:r>
              <a:rPr lang="zh-CN" altLang="en-US" sz="2800">
                <a:solidFill>
                  <a:srgbClr val="0070C0"/>
                </a:solidFill>
                <a:sym typeface="+mn-ea"/>
              </a:rPr>
              <a:t>、</a:t>
            </a:r>
            <a:r>
              <a:rPr lang="en-US" sz="2800" err="1">
                <a:solidFill>
                  <a:srgbClr val="0070C0"/>
                </a:solidFill>
                <a:sym typeface="+mn-ea"/>
              </a:rPr>
              <a:t>创新思维的“新”的表现和检验标准：</a:t>
            </a:r>
          </a:p>
        </p:txBody>
      </p:sp>
      <p:sp>
        <p:nvSpPr>
          <p:cNvPr id="12" name="文本框 11" title="">
            <a:extLst>
              <a:ext uri="{FF2B5EF4-FFF2-40B4-BE49-F238E27FC236}">
                <a16:creationId xmlns:a16="http://schemas.microsoft.com/office/drawing/2014/main" id="{8D564D61-E319-CE4C-380E-BBC43C3587B2}"/>
              </a:ext>
            </a:extLst>
          </p:cNvPr>
          <p:cNvSpPr txBox="1"/>
          <p:nvPr>
            <p:custDataLst>
              <p:tags r:id="rId5"/>
            </p:custDataLst>
          </p:nvPr>
        </p:nvSpPr>
        <p:spPr>
          <a:xfrm>
            <a:off x="455796" y="1215677"/>
            <a:ext cx="3533140" cy="497957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buFont typeface="Arial" pitchFamily="34" charset="0"/>
            </a:pPr>
            <a:r>
              <a:rPr lang="zh-CN" altLang="en-US" sz="2400" b="1">
                <a:solidFill>
                  <a:srgbClr val="0070C0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+mn-ea"/>
              </a:rPr>
              <a:t>  （</a:t>
            </a:r>
            <a:r>
              <a:rPr lang="en-US" altLang="zh-CN" sz="2400" b="1">
                <a:solidFill>
                  <a:srgbClr val="0070C0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+mn-ea"/>
              </a:rPr>
              <a:t>1</a:t>
            </a:r>
            <a:r>
              <a:rPr lang="zh-CN" altLang="en-US" sz="2400" b="1">
                <a:solidFill>
                  <a:srgbClr val="0070C0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+mn-ea"/>
              </a:rPr>
              <a:t>）新”的表现</a:t>
            </a:r>
            <a:r>
              <a:rPr lang="zh-CN" altLang="en-US" sz="2400" b="1">
                <a:solidFill>
                  <a:srgbClr val="FF0000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+mn-ea"/>
              </a:rPr>
              <a:t>★</a:t>
            </a:r>
            <a:r>
              <a:rPr lang="zh-CN" altLang="en-US" sz="2400" b="1">
                <a:solidFill>
                  <a:srgbClr val="0070C0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+mn-ea"/>
              </a:rPr>
              <a:t>：</a:t>
            </a:r>
          </a:p>
        </p:txBody>
      </p:sp>
      <p:sp>
        <p:nvSpPr>
          <p:cNvPr id="13" name="文本框 12" title="">
            <a:extLst>
              <a:ext uri="{FF2B5EF4-FFF2-40B4-BE49-F238E27FC236}">
                <a16:creationId xmlns:a16="http://schemas.microsoft.com/office/drawing/2014/main" id="{AB2990DA-B794-43D4-5552-C559D2948CCB}"/>
              </a:ext>
            </a:extLst>
          </p:cNvPr>
          <p:cNvSpPr txBox="1"/>
          <p:nvPr>
            <p:custDataLst>
              <p:tags r:id="rId6"/>
            </p:custDataLst>
          </p:nvPr>
        </p:nvSpPr>
        <p:spPr>
          <a:xfrm>
            <a:off x="860926" y="1733991"/>
            <a:ext cx="10294754" cy="2797048"/>
          </a:xfrm>
          <a:prstGeom prst="rect">
            <a:avLst/>
          </a:prstGeom>
          <a:noFill/>
          <a:ln w="22225">
            <a:noFill/>
            <a:prstDash val="sysDot"/>
          </a:ln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buFont typeface="Arial" pitchFamily="34" charset="0"/>
            </a:pPr>
            <a:r>
              <a:rPr lang="en-US" sz="2400" b="1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黑体" panose="02010609060101010101" charset="-122"/>
                <a:sym typeface="+mn-ea"/>
              </a:rPr>
              <a:t>①</a:t>
            </a:r>
            <a:r>
              <a:rPr sz="2400" b="1" err="1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黑体" panose="02010609060101010101" charset="-122"/>
                <a:sym typeface="+mn-ea"/>
              </a:rPr>
              <a:t>思路新</a:t>
            </a:r>
            <a:r>
              <a:rPr lang="zh-CN" altLang="en-US" sz="2400" b="1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黑体" panose="02010609060101010101" charset="-122"/>
                <a:sym typeface="+mn-ea"/>
              </a:rPr>
              <a:t>：</a:t>
            </a:r>
            <a:r>
              <a:rPr lang="en-US" sz="2400" err="1">
                <a:solidFill>
                  <a:srgbClr val="C0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黑体" panose="02010609060101010101" charset="-122"/>
                <a:sym typeface="+mn-ea"/>
              </a:rPr>
              <a:t>突破陈规</a:t>
            </a:r>
            <a:r>
              <a:rPr sz="2400" err="1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黑体" panose="02010609060101010101" charset="-122"/>
                <a:sym typeface="+mn-ea"/>
              </a:rPr>
              <a:t>看问题，</a:t>
            </a:r>
            <a:r>
              <a:rPr lang="en-US" sz="2400" err="1">
                <a:solidFill>
                  <a:srgbClr val="C0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黑体" panose="02010609060101010101" charset="-122"/>
                <a:sym typeface="+mn-ea"/>
              </a:rPr>
              <a:t>另辟蹊径</a:t>
            </a:r>
            <a:r>
              <a:rPr sz="2400" err="1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黑体" panose="02010609060101010101" charset="-122"/>
                <a:sym typeface="+mn-ea"/>
              </a:rPr>
              <a:t>想问题；</a:t>
            </a:r>
            <a:endParaRPr lang="en-US" sz="2400">
              <a:solidFill>
                <a:schemeClr val="tx1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黑体" panose="02010609060101010101" charset="-122"/>
            </a:endParaRPr>
          </a:p>
          <a:p>
            <a:pPr>
              <a:lnSpc>
                <a:spcPct val="150000"/>
              </a:lnSpc>
              <a:buFont typeface="Arial" pitchFamily="34" charset="0"/>
            </a:pPr>
            <a:r>
              <a:rPr lang="en-US" altLang="zh-CN" sz="2400" b="1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黑体" panose="02010609060101010101" charset="-122"/>
                <a:sym typeface="+mn-ea"/>
              </a:rPr>
              <a:t>②</a:t>
            </a:r>
            <a:r>
              <a:rPr lang="en-US" sz="2400" b="1" err="1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黑体" panose="02010609060101010101" charset="-122"/>
                <a:sym typeface="+mn-ea"/>
              </a:rPr>
              <a:t>方法新</a:t>
            </a:r>
            <a:r>
              <a:rPr lang="zh-CN" altLang="en-US" sz="2400" b="1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黑体" panose="02010609060101010101" charset="-122"/>
                <a:sym typeface="+mn-ea"/>
              </a:rPr>
              <a:t>：</a:t>
            </a:r>
            <a:r>
              <a:rPr sz="2400" err="1">
                <a:solidFill>
                  <a:schemeClr val="tx1"/>
                </a:solidFill>
                <a:uFill>
                  <a:solidFill>
                    <a:srgbClr val="002060"/>
                  </a:solidFill>
                </a:uFill>
                <a:latin typeface="微软雅黑" panose="020b0503020204020204" pitchFamily="34" charset="-122"/>
                <a:ea typeface="微软雅黑" panose="020b0503020204020204" pitchFamily="34" charset="-122"/>
                <a:cs typeface="黑体" panose="02010609060101010101" charset="-122"/>
                <a:sym typeface="+mn-ea"/>
              </a:rPr>
              <a:t>不局限于常规</a:t>
            </a:r>
            <a:r>
              <a:rPr sz="2400" err="1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黑体" panose="02010609060101010101" charset="-122"/>
                <a:sym typeface="+mn-ea"/>
              </a:rPr>
              <a:t>方法，敢用</a:t>
            </a:r>
            <a:r>
              <a:rPr sz="2400" err="1">
                <a:solidFill>
                  <a:srgbClr val="C00000"/>
                </a:solidFill>
                <a:uFill>
                  <a:solidFill>
                    <a:srgbClr val="002060"/>
                  </a:solidFill>
                </a:uFill>
                <a:latin typeface="微软雅黑" panose="020b0503020204020204" pitchFamily="34" charset="-122"/>
                <a:ea typeface="微软雅黑" panose="020b0503020204020204" pitchFamily="34" charset="-122"/>
                <a:cs typeface="黑体" panose="02010609060101010101" charset="-122"/>
                <a:sym typeface="+mn-ea"/>
              </a:rPr>
              <a:t>新手段</a:t>
            </a:r>
            <a:r>
              <a:rPr sz="2400" err="1">
                <a:solidFill>
                  <a:srgbClr val="C0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黑体" panose="02010609060101010101" charset="-122"/>
                <a:sym typeface="+mn-ea"/>
              </a:rPr>
              <a:t>，试用</a:t>
            </a:r>
            <a:r>
              <a:rPr sz="2400" err="1">
                <a:solidFill>
                  <a:srgbClr val="C00000"/>
                </a:solidFill>
                <a:uFill>
                  <a:solidFill>
                    <a:srgbClr val="002060"/>
                  </a:solidFill>
                </a:uFill>
                <a:latin typeface="微软雅黑" panose="020b0503020204020204" pitchFamily="34" charset="-122"/>
                <a:ea typeface="微软雅黑" panose="020b0503020204020204" pitchFamily="34" charset="-122"/>
                <a:cs typeface="黑体" panose="02010609060101010101" charset="-122"/>
                <a:sym typeface="+mn-ea"/>
              </a:rPr>
              <a:t>新工具</a:t>
            </a:r>
            <a:r>
              <a:rPr sz="2400" err="1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黑体" panose="02010609060101010101" charset="-122"/>
                <a:sym typeface="+mn-ea"/>
              </a:rPr>
              <a:t>，因为方法得当而事半功倍；</a:t>
            </a:r>
            <a:endParaRPr lang="en-US" sz="2400">
              <a:solidFill>
                <a:schemeClr val="tx1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黑体" panose="02010609060101010101" charset="-122"/>
            </a:endParaRPr>
          </a:p>
          <a:p>
            <a:pPr>
              <a:lnSpc>
                <a:spcPct val="150000"/>
              </a:lnSpc>
              <a:buFont typeface="Arial" pitchFamily="34" charset="0"/>
            </a:pPr>
            <a:r>
              <a:rPr lang="en-US" altLang="zh-CN" sz="2400" b="1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黑体" panose="02010609060101010101" charset="-122"/>
                <a:sym typeface="+mn-ea"/>
              </a:rPr>
              <a:t>③</a:t>
            </a:r>
            <a:r>
              <a:rPr lang="en-US" sz="2400" b="1" err="1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黑体" panose="02010609060101010101" charset="-122"/>
                <a:sym typeface="+mn-ea"/>
              </a:rPr>
              <a:t>结果新</a:t>
            </a:r>
            <a:r>
              <a:rPr lang="zh-CN" altLang="en-US" sz="2400" b="1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黑体" panose="02010609060101010101" charset="-122"/>
                <a:sym typeface="+mn-ea"/>
              </a:rPr>
              <a:t>：</a:t>
            </a:r>
            <a:r>
              <a:rPr sz="2400" err="1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黑体" panose="02010609060101010101" charset="-122"/>
                <a:sym typeface="+mn-ea"/>
              </a:rPr>
              <a:t>凡是创新思维的成果，不论是生产活动和科学实验中的</a:t>
            </a:r>
            <a:r>
              <a:rPr sz="2400" err="1">
                <a:solidFill>
                  <a:schemeClr val="tx1"/>
                </a:solidFill>
                <a:uFill>
                  <a:solidFill>
                    <a:srgbClr val="002060"/>
                  </a:solidFill>
                </a:uFill>
                <a:latin typeface="微软雅黑" panose="020b0503020204020204" pitchFamily="34" charset="-122"/>
                <a:ea typeface="微软雅黑" panose="020b0503020204020204" pitchFamily="34" charset="-122"/>
                <a:cs typeface="黑体" panose="02010609060101010101" charset="-122"/>
                <a:sym typeface="+mn-ea"/>
              </a:rPr>
              <a:t>新发明</a:t>
            </a:r>
            <a:r>
              <a:rPr sz="2400" err="1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黑体" panose="02010609060101010101" charset="-122"/>
                <a:sym typeface="+mn-ea"/>
              </a:rPr>
              <a:t>、</a:t>
            </a:r>
            <a:r>
              <a:rPr sz="2400" err="1">
                <a:solidFill>
                  <a:schemeClr val="tx1"/>
                </a:solidFill>
                <a:uFill>
                  <a:solidFill>
                    <a:srgbClr val="002060"/>
                  </a:solidFill>
                </a:uFill>
                <a:latin typeface="微软雅黑" panose="020b0503020204020204" pitchFamily="34" charset="-122"/>
                <a:ea typeface="微软雅黑" panose="020b0503020204020204" pitchFamily="34" charset="-122"/>
                <a:cs typeface="黑体" panose="02010609060101010101" charset="-122"/>
                <a:sym typeface="+mn-ea"/>
              </a:rPr>
              <a:t>新发现</a:t>
            </a:r>
            <a:r>
              <a:rPr sz="2400" err="1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黑体" panose="02010609060101010101" charset="-122"/>
                <a:sym typeface="+mn-ea"/>
              </a:rPr>
              <a:t>，还是理论上的</a:t>
            </a:r>
            <a:r>
              <a:rPr sz="2400" err="1">
                <a:solidFill>
                  <a:schemeClr val="tx1"/>
                </a:solidFill>
                <a:uFill>
                  <a:solidFill>
                    <a:srgbClr val="002060"/>
                  </a:solidFill>
                </a:uFill>
                <a:latin typeface="微软雅黑" panose="020b0503020204020204" pitchFamily="34" charset="-122"/>
                <a:ea typeface="微软雅黑" panose="020b0503020204020204" pitchFamily="34" charset="-122"/>
                <a:cs typeface="黑体" panose="02010609060101010101" charset="-122"/>
                <a:sym typeface="+mn-ea"/>
              </a:rPr>
              <a:t>新见解</a:t>
            </a:r>
            <a:r>
              <a:rPr sz="2400" err="1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黑体" panose="02010609060101010101" charset="-122"/>
                <a:sym typeface="+mn-ea"/>
              </a:rPr>
              <a:t>、</a:t>
            </a:r>
            <a:r>
              <a:rPr sz="2400" err="1">
                <a:solidFill>
                  <a:schemeClr val="tx1"/>
                </a:solidFill>
                <a:uFill>
                  <a:solidFill>
                    <a:srgbClr val="002060"/>
                  </a:solidFill>
                </a:uFill>
                <a:latin typeface="微软雅黑" panose="020b0503020204020204" pitchFamily="34" charset="-122"/>
                <a:ea typeface="微软雅黑" panose="020b0503020204020204" pitchFamily="34" charset="-122"/>
                <a:cs typeface="黑体" panose="02010609060101010101" charset="-122"/>
                <a:sym typeface="+mn-ea"/>
              </a:rPr>
              <a:t>新论证</a:t>
            </a:r>
            <a:r>
              <a:rPr sz="2400" err="1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黑体" panose="02010609060101010101" charset="-122"/>
                <a:sym typeface="+mn-ea"/>
              </a:rPr>
              <a:t>，总有其</a:t>
            </a:r>
            <a:r>
              <a:rPr sz="2400" err="1">
                <a:solidFill>
                  <a:srgbClr val="C00000"/>
                </a:solidFill>
                <a:uFill>
                  <a:solidFill>
                    <a:srgbClr val="002060"/>
                  </a:solidFill>
                </a:uFill>
                <a:latin typeface="微软雅黑" panose="020b0503020204020204" pitchFamily="34" charset="-122"/>
                <a:ea typeface="微软雅黑" panose="020b0503020204020204" pitchFamily="34" charset="-122"/>
                <a:cs typeface="黑体" panose="02010609060101010101" charset="-122"/>
                <a:sym typeface="+mn-ea"/>
              </a:rPr>
              <a:t>新颖独到之处</a:t>
            </a:r>
            <a:r>
              <a:rPr sz="2400">
                <a:solidFill>
                  <a:srgbClr val="C0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黑体" panose="02010609060101010101" charset="-122"/>
                <a:sym typeface="+mn-ea"/>
              </a:rPr>
              <a:t>。</a:t>
            </a:r>
            <a:endParaRPr lang="zh-CN" altLang="en-US" sz="2400">
              <a:solidFill>
                <a:srgbClr val="C00000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黑体" panose="02010609060101010101" charset="-122"/>
              <a:sym typeface="+mn-ea"/>
            </a:endParaRPr>
          </a:p>
        </p:txBody>
      </p:sp>
      <p:sp>
        <p:nvSpPr>
          <p:cNvPr id="14" name="文本框 13" title="">
            <a:extLst>
              <a:ext uri="{FF2B5EF4-FFF2-40B4-BE49-F238E27FC236}">
                <a16:creationId xmlns:a16="http://schemas.microsoft.com/office/drawing/2014/main" id="{3300BD9D-AC2B-8D25-26D4-9FA711A5C83E}"/>
              </a:ext>
            </a:extLst>
          </p:cNvPr>
          <p:cNvSpPr txBox="1"/>
          <p:nvPr>
            <p:custDataLst>
              <p:tags r:id="rId7"/>
            </p:custDataLst>
          </p:nvPr>
        </p:nvSpPr>
        <p:spPr>
          <a:xfrm>
            <a:off x="860926" y="4618729"/>
            <a:ext cx="2722880" cy="53403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20000"/>
              </a:lnSpc>
              <a:buClrTx/>
              <a:buSzTx/>
              <a:buFont typeface="Arial" pitchFamily="34" charset="0"/>
            </a:pPr>
            <a:r>
              <a:rPr lang="zh-CN" altLang="en-US" sz="2400" b="1">
                <a:solidFill>
                  <a:srgbClr val="0070C0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+mn-ea"/>
              </a:rPr>
              <a:t>（</a:t>
            </a:r>
            <a:r>
              <a:rPr lang="en-US" altLang="zh-CN" sz="2400" b="1">
                <a:solidFill>
                  <a:srgbClr val="0070C0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+mn-ea"/>
              </a:rPr>
              <a:t>2</a:t>
            </a:r>
            <a:r>
              <a:rPr lang="zh-CN" altLang="en-US" sz="2400" b="1">
                <a:solidFill>
                  <a:srgbClr val="0070C0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+mn-ea"/>
              </a:rPr>
              <a:t>）检验标准：</a:t>
            </a:r>
          </a:p>
        </p:txBody>
      </p:sp>
    </p:spTree>
    <p:extLst>
      <p:ext uri="{BB962C8B-B14F-4D97-AF65-F5344CB8AC3E}">
        <p14:creationId xmlns:p14="http://schemas.microsoft.com/office/powerpoint/2010/main" val="3055573670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  <p:bldP spid="13" grpId="0"/>
      <p:bldP spid="14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2" name="文本框 1" title="">
            <a:extLst>
              <a:ext uri="{FF2B5EF4-FFF2-40B4-BE49-F238E27FC236}">
                <a16:creationId xmlns:a16="http://schemas.microsoft.com/office/drawing/2014/main" id="{8B31B594-FCCD-A4A4-2944-CCBA4A0111FB}"/>
              </a:ext>
            </a:extLst>
          </p:cNvPr>
          <p:cNvSpPr txBox="1"/>
          <p:nvPr>
            <p:custDataLst>
              <p:tags r:id="rId3"/>
            </p:custDataLst>
          </p:nvPr>
        </p:nvSpPr>
        <p:spPr>
          <a:xfrm>
            <a:off x="613552" y="590959"/>
            <a:ext cx="10964895" cy="4052520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altLang="zh-CN" sz="2400" b="1">
                <a:latin typeface="等线" panose="02010600030101010101" pitchFamily="2" charset="-122"/>
                <a:cs typeface="楷体" panose="02010609060101010101" charset="-122"/>
                <a:sym typeface="+mn-ea"/>
              </a:rPr>
              <a:t>1</a:t>
            </a:r>
            <a:r>
              <a:rPr lang="zh-CN" altLang="en-US" sz="2400" b="1">
                <a:latin typeface="等线" panose="02010600030101010101" pitchFamily="2" charset="-122"/>
                <a:cs typeface="楷体" panose="02010609060101010101" charset="-122"/>
                <a:sym typeface="+mn-ea"/>
              </a:rPr>
              <a:t>．（</a:t>
            </a:r>
            <a:r>
              <a:rPr lang="en-US" altLang="zh-CN" sz="2400" b="1">
                <a:latin typeface="等线" panose="02010600030101010101" pitchFamily="2" charset="-122"/>
                <a:cs typeface="楷体" panose="02010609060101010101" charset="-122"/>
                <a:sym typeface="+mn-ea"/>
              </a:rPr>
              <a:t>2024·</a:t>
            </a:r>
            <a:r>
              <a:rPr lang="zh-CN" altLang="en-US" sz="2400" b="1">
                <a:latin typeface="等线" panose="02010600030101010101" pitchFamily="2" charset="-122"/>
                <a:cs typeface="楷体" panose="02010609060101010101" charset="-122"/>
                <a:sym typeface="+mn-ea"/>
              </a:rPr>
              <a:t>湖南</a:t>
            </a:r>
            <a:r>
              <a:rPr lang="en-US" altLang="zh-CN" sz="2400" b="1">
                <a:latin typeface="等线" panose="02010600030101010101" pitchFamily="2" charset="-122"/>
                <a:cs typeface="楷体" panose="02010609060101010101" charset="-122"/>
                <a:sym typeface="+mn-ea"/>
              </a:rPr>
              <a:t>·</a:t>
            </a:r>
            <a:r>
              <a:rPr lang="zh-CN" altLang="en-US" sz="2400" b="1">
                <a:latin typeface="等线" panose="02010600030101010101" pitchFamily="2" charset="-122"/>
                <a:cs typeface="楷体" panose="02010609060101010101" charset="-122"/>
                <a:sym typeface="+mn-ea"/>
              </a:rPr>
              <a:t>校联考一模）</a:t>
            </a:r>
            <a:r>
              <a:rPr lang="en-US" altLang="zh-CN" sz="2400" b="1">
                <a:latin typeface="等线" panose="02010600030101010101" pitchFamily="2" charset="-122"/>
                <a:cs typeface="楷体" panose="02010609060101010101" charset="-122"/>
                <a:sym typeface="+mn-ea"/>
              </a:rPr>
              <a:t>2023</a:t>
            </a:r>
            <a:r>
              <a:rPr lang="zh-CN" altLang="en-US" sz="2400" b="1">
                <a:latin typeface="等线" panose="02010600030101010101" pitchFamily="2" charset="-122"/>
                <a:cs typeface="楷体" panose="02010609060101010101" charset="-122"/>
                <a:sym typeface="+mn-ea"/>
              </a:rPr>
              <a:t>年</a:t>
            </a:r>
            <a:r>
              <a:rPr lang="en-US" altLang="zh-CN" sz="2400" b="1">
                <a:latin typeface="等线" panose="02010600030101010101" pitchFamily="2" charset="-122"/>
                <a:cs typeface="楷体" panose="02010609060101010101" charset="-122"/>
                <a:sym typeface="+mn-ea"/>
              </a:rPr>
              <a:t>3</a:t>
            </a:r>
            <a:r>
              <a:rPr lang="zh-CN" altLang="en-US" sz="2400" b="1">
                <a:latin typeface="等线" panose="02010600030101010101" pitchFamily="2" charset="-122"/>
                <a:cs typeface="楷体" panose="02010609060101010101" charset="-122"/>
                <a:sym typeface="+mn-ea"/>
              </a:rPr>
              <a:t>月以来，湖南省以韶山为试点，创新形式，组织“我的韶山行”红色研学活动。“文化旅游</a:t>
            </a:r>
            <a:r>
              <a:rPr lang="en-US" altLang="zh-CN" sz="2400" b="1">
                <a:latin typeface="等线" panose="02010600030101010101" pitchFamily="2" charset="-122"/>
                <a:cs typeface="楷体" panose="02010609060101010101" charset="-122"/>
                <a:sym typeface="+mn-ea"/>
              </a:rPr>
              <a:t>+”</a:t>
            </a:r>
            <a:r>
              <a:rPr lang="zh-CN" altLang="en-US" sz="2400" b="1">
                <a:latin typeface="等线" panose="02010600030101010101" pitchFamily="2" charset="-122"/>
                <a:cs typeface="楷体" panose="02010609060101010101" charset="-122"/>
                <a:sym typeface="+mn-ea"/>
              </a:rPr>
              <a:t>让资源优势变发展优势，把文化融入故事，以故事展现文化，很快吸引了大量游客，爆火出圈。该模式的研发</a:t>
            </a:r>
          </a:p>
          <a:p>
            <a:pPr>
              <a:lnSpc>
                <a:spcPct val="120000"/>
              </a:lnSpc>
            </a:pPr>
            <a:r>
              <a:rPr lang="zh-CN" altLang="en-US" sz="2400" b="1">
                <a:latin typeface="等线" panose="02010600030101010101" pitchFamily="2" charset="-122"/>
                <a:cs typeface="楷体" panose="02010609060101010101" charset="-122"/>
                <a:sym typeface="+mn-ea"/>
              </a:rPr>
              <a:t>①对事物结构顺序的已有认识进行反向性思考</a:t>
            </a:r>
          </a:p>
          <a:p>
            <a:pPr>
              <a:lnSpc>
                <a:spcPct val="120000"/>
              </a:lnSpc>
            </a:pPr>
            <a:r>
              <a:rPr lang="zh-CN" altLang="en-US" sz="2400" b="1">
                <a:latin typeface="等线" panose="02010600030101010101" pitchFamily="2" charset="-122"/>
                <a:cs typeface="楷体" panose="02010609060101010101" charset="-122"/>
                <a:sym typeface="+mn-ea"/>
              </a:rPr>
              <a:t>②说明创造性思维的思路新、方法新、结果新</a:t>
            </a:r>
          </a:p>
          <a:p>
            <a:pPr>
              <a:lnSpc>
                <a:spcPct val="120000"/>
              </a:lnSpc>
            </a:pPr>
            <a:r>
              <a:rPr lang="zh-CN" altLang="en-US" sz="2400" b="1">
                <a:latin typeface="等线" panose="02010600030101010101" pitchFamily="2" charset="-122"/>
                <a:cs typeface="楷体" panose="02010609060101010101" charset="-122"/>
                <a:sym typeface="+mn-ea"/>
              </a:rPr>
              <a:t>③利用检核表法中的“组合”法进行思维发散</a:t>
            </a:r>
          </a:p>
          <a:p>
            <a:pPr>
              <a:lnSpc>
                <a:spcPct val="120000"/>
              </a:lnSpc>
            </a:pPr>
            <a:r>
              <a:rPr lang="zh-CN" altLang="en-US" sz="2400" b="1">
                <a:latin typeface="等线" panose="02010600030101010101" pitchFamily="2" charset="-122"/>
                <a:cs typeface="楷体" panose="02010609060101010101" charset="-122"/>
                <a:sym typeface="+mn-ea"/>
              </a:rPr>
              <a:t>④表明经过实践检验的思维才具有实际的价值</a:t>
            </a:r>
          </a:p>
          <a:p>
            <a:pPr>
              <a:lnSpc>
                <a:spcPct val="120000"/>
              </a:lnSpc>
            </a:pPr>
            <a:r>
              <a:rPr lang="en-US" altLang="zh-CN" sz="2400" b="1">
                <a:latin typeface="等线" panose="02010600030101010101" pitchFamily="2" charset="-122"/>
                <a:cs typeface="楷体" panose="02010609060101010101" charset="-122"/>
                <a:sym typeface="+mn-ea"/>
              </a:rPr>
              <a:t>A</a:t>
            </a:r>
            <a:r>
              <a:rPr lang="zh-CN" altLang="en-US" sz="2400" b="1">
                <a:latin typeface="等线" panose="02010600030101010101" pitchFamily="2" charset="-122"/>
                <a:cs typeface="楷体" panose="02010609060101010101" charset="-122"/>
                <a:sym typeface="+mn-ea"/>
              </a:rPr>
              <a:t>．①②	</a:t>
            </a:r>
            <a:r>
              <a:rPr lang="en-US" altLang="zh-CN" sz="2400" b="1">
                <a:latin typeface="等线" panose="02010600030101010101" pitchFamily="2" charset="-122"/>
                <a:cs typeface="楷体" panose="02010609060101010101" charset="-122"/>
                <a:sym typeface="+mn-ea"/>
              </a:rPr>
              <a:t>B</a:t>
            </a:r>
            <a:r>
              <a:rPr lang="zh-CN" altLang="en-US" sz="2400" b="1">
                <a:latin typeface="等线" panose="02010600030101010101" pitchFamily="2" charset="-122"/>
                <a:cs typeface="楷体" panose="02010609060101010101" charset="-122"/>
                <a:sym typeface="+mn-ea"/>
              </a:rPr>
              <a:t>．①④	</a:t>
            </a:r>
            <a:r>
              <a:rPr lang="en-US" altLang="zh-CN" sz="2400" b="1">
                <a:latin typeface="等线" panose="02010600030101010101" pitchFamily="2" charset="-122"/>
                <a:cs typeface="楷体" panose="02010609060101010101" charset="-122"/>
                <a:sym typeface="+mn-ea"/>
              </a:rPr>
              <a:t>C</a:t>
            </a:r>
            <a:r>
              <a:rPr lang="zh-CN" altLang="en-US" sz="2400" b="1">
                <a:latin typeface="等线" panose="02010600030101010101" pitchFamily="2" charset="-122"/>
                <a:cs typeface="楷体" panose="02010609060101010101" charset="-122"/>
                <a:sym typeface="+mn-ea"/>
              </a:rPr>
              <a:t>．②③	</a:t>
            </a:r>
            <a:r>
              <a:rPr lang="en-US" altLang="zh-CN" sz="2400" b="1">
                <a:latin typeface="等线" panose="02010600030101010101" pitchFamily="2" charset="-122"/>
                <a:cs typeface="楷体" panose="02010609060101010101" charset="-122"/>
                <a:sym typeface="+mn-ea"/>
              </a:rPr>
              <a:t>D</a:t>
            </a:r>
            <a:r>
              <a:rPr lang="zh-CN" altLang="en-US" sz="2400" b="1">
                <a:latin typeface="等线" panose="02010600030101010101" pitchFamily="2" charset="-122"/>
                <a:cs typeface="楷体" panose="02010609060101010101" charset="-122"/>
                <a:sym typeface="+mn-ea"/>
              </a:rPr>
              <a:t>．③④</a:t>
            </a:r>
          </a:p>
          <a:p>
            <a:pPr>
              <a:lnSpc>
                <a:spcPct val="120000"/>
              </a:lnSpc>
            </a:pPr>
            <a:endParaRPr lang="zh-CN" altLang="en-US" sz="2400" b="1">
              <a:latin typeface="等线" panose="02010600030101010101" pitchFamily="2" charset="-122"/>
              <a:cs typeface="楷体" panose="02010609060101010101" charset="-122"/>
              <a:sym typeface="+mn-ea"/>
            </a:endParaRPr>
          </a:p>
        </p:txBody>
      </p:sp>
      <p:sp>
        <p:nvSpPr>
          <p:cNvPr id="3" name="文本框 2" title="">
            <a:extLst>
              <a:ext uri="{FF2B5EF4-FFF2-40B4-BE49-F238E27FC236}">
                <a16:creationId xmlns:a16="http://schemas.microsoft.com/office/drawing/2014/main" id="{572CE84B-9EA6-8A80-2325-2529A695802F}"/>
              </a:ext>
            </a:extLst>
          </p:cNvPr>
          <p:cNvSpPr txBox="1"/>
          <p:nvPr>
            <p:custDataLst>
              <p:tags r:id="rId4"/>
            </p:custDataLst>
          </p:nvPr>
        </p:nvSpPr>
        <p:spPr>
          <a:xfrm>
            <a:off x="9266765" y="2510802"/>
            <a:ext cx="2351405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800" b="1">
                <a:solidFill>
                  <a:srgbClr val="FF0000"/>
                </a:solidFill>
              </a:rPr>
              <a:t>C</a:t>
            </a:r>
          </a:p>
        </p:txBody>
      </p:sp>
      <p:sp>
        <p:nvSpPr>
          <p:cNvPr id="4" name="文本框 3" title="">
            <a:extLst>
              <a:ext uri="{FF2B5EF4-FFF2-40B4-BE49-F238E27FC236}">
                <a16:creationId xmlns:a16="http://schemas.microsoft.com/office/drawing/2014/main" id="{8CFFECC3-4C93-7AD6-8977-07A55351DA0B}"/>
              </a:ext>
            </a:extLst>
          </p:cNvPr>
          <p:cNvSpPr txBox="1"/>
          <p:nvPr>
            <p:custDataLst>
              <p:tags r:id="rId5"/>
            </p:custDataLst>
          </p:nvPr>
        </p:nvSpPr>
        <p:spPr>
          <a:xfrm>
            <a:off x="573829" y="4404818"/>
            <a:ext cx="10889859" cy="1631216"/>
          </a:xfrm>
          <a:prstGeom prst="rect">
            <a:avLst/>
          </a:prstGeom>
          <a:solidFill>
            <a:srgbClr val="FFFFCC"/>
          </a:solidFill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/>
            <a:r>
              <a:rPr lang="zh-CN" sz="2000" b="1">
                <a:latin typeface="楷体" panose="02010609060101010101" pitchFamily="49" charset="-122"/>
                <a:ea typeface="楷体" panose="02010609060101010101" pitchFamily="49" charset="-122"/>
              </a:rPr>
              <a:t>【详解】</a:t>
            </a:r>
            <a:r>
              <a:rPr lang="zh-CN" altLang="en-US" sz="2000" b="1">
                <a:latin typeface="楷体" panose="02010609060101010101" pitchFamily="49" charset="-122"/>
                <a:ea typeface="楷体" panose="02010609060101010101" pitchFamily="49" charset="-122"/>
              </a:rPr>
              <a:t>“文化旅游</a:t>
            </a:r>
            <a:r>
              <a:rPr lang="en-US" altLang="zh-CN" sz="2000" b="1">
                <a:latin typeface="楷体" panose="02010609060101010101" pitchFamily="49" charset="-122"/>
                <a:ea typeface="楷体" panose="02010609060101010101" pitchFamily="49" charset="-122"/>
              </a:rPr>
              <a:t>+”</a:t>
            </a:r>
            <a:r>
              <a:rPr lang="zh-CN" altLang="en-US" sz="2000" b="1">
                <a:latin typeface="楷体" panose="02010609060101010101" pitchFamily="49" charset="-122"/>
                <a:ea typeface="楷体" panose="02010609060101010101" pitchFamily="49" charset="-122"/>
              </a:rPr>
              <a:t>的模式，运用了创新思维和发散思维，但没有运用逆向思维，①排除。</a:t>
            </a:r>
          </a:p>
          <a:p>
            <a:pPr indent="0"/>
            <a:r>
              <a:rPr lang="zh-CN" altLang="en-US" sz="2000" b="1">
                <a:latin typeface="楷体" panose="02010609060101010101" pitchFamily="49" charset="-122"/>
                <a:ea typeface="楷体" panose="02010609060101010101" pitchFamily="49" charset="-122"/>
              </a:rPr>
              <a:t>“文化旅游</a:t>
            </a:r>
            <a:r>
              <a:rPr lang="en-US" altLang="zh-CN" sz="2000" b="1">
                <a:latin typeface="楷体" panose="02010609060101010101" pitchFamily="49" charset="-122"/>
                <a:ea typeface="楷体" panose="02010609060101010101" pitchFamily="49" charset="-122"/>
              </a:rPr>
              <a:t>+”</a:t>
            </a:r>
            <a:r>
              <a:rPr lang="zh-CN" altLang="en-US" sz="2000" b="1">
                <a:latin typeface="楷体" panose="02010609060101010101" pitchFamily="49" charset="-122"/>
                <a:ea typeface="楷体" panose="02010609060101010101" pitchFamily="49" charset="-122"/>
              </a:rPr>
              <a:t>的模式，让资源优势变发展优势，把文化融入故事，以故事展现文化，很快吸引了大量游客，爆火出圈，是利用检核表法中的“组合”法进行思维发散，说明创造性思维的思路新、方法新、结果新，②③符合题意。</a:t>
            </a:r>
            <a:endParaRPr lang="en-US" altLang="zh-CN" sz="2000" b="1">
              <a:latin typeface="楷体" panose="02010609060101010101" pitchFamily="49" charset="-122"/>
              <a:ea typeface="楷体" panose="02010609060101010101" pitchFamily="49" charset="-122"/>
            </a:endParaRPr>
          </a:p>
          <a:p>
            <a:pPr indent="0"/>
            <a:r>
              <a:rPr lang="zh-CN" altLang="en-US" sz="2000" b="1">
                <a:latin typeface="楷体" panose="02010609060101010101" pitchFamily="49" charset="-122"/>
                <a:ea typeface="楷体" panose="02010609060101010101" pitchFamily="49" charset="-122"/>
              </a:rPr>
              <a:t>思维具有正确和错误之分，经过实践检验的</a:t>
            </a:r>
            <a:r>
              <a:rPr lang="zh-CN" altLang="en-US" sz="2000" b="1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正确</a:t>
            </a:r>
            <a:r>
              <a:rPr lang="zh-CN" altLang="en-US" sz="2000" b="1">
                <a:latin typeface="楷体" panose="02010609060101010101" pitchFamily="49" charset="-122"/>
                <a:ea typeface="楷体" panose="02010609060101010101" pitchFamily="49" charset="-122"/>
              </a:rPr>
              <a:t>的思维才有实际价值，④说法错误。</a:t>
            </a:r>
          </a:p>
        </p:txBody>
      </p:sp>
    </p:spTree>
    <p:extLst>
      <p:ext uri="{BB962C8B-B14F-4D97-AF65-F5344CB8AC3E}">
        <p14:creationId xmlns:p14="http://schemas.microsoft.com/office/powerpoint/2010/main" val="2630214556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dur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>
            <p:custDataLst>
              <p:tags r:id="rId3"/>
            </p:custDataLst>
          </p:nvPr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4"/>
              </a:rPr>
              <a:t>https://d.book118.com/938066142074006044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AS_UNIQUEID" val="19205"/>
</p:tagLst>
</file>

<file path=ppt/tags/tag2.xml><?xml version="1.0" encoding="utf-8"?>
<p:tagLst xmlns:p="http://schemas.openxmlformats.org/presentationml/2006/main">
  <p:tag name="AS_UNIQUEID" val="19206"/>
</p:tagLst>
</file>

<file path=ppt/tags/tag3.xml><?xml version="1.0" encoding="utf-8"?>
<p:tagLst xmlns:p="http://schemas.openxmlformats.org/presentationml/2006/main">
  <p:tag name="AS_UNIQUEID" val="19207"/>
</p:tagLst>
</file>

<file path=ppt/tags/tag4.xml><?xml version="1.0" encoding="utf-8"?>
<p:tagLst xmlns:p="http://schemas.openxmlformats.org/presentationml/2006/main">
  <p:tag name="AS_UNIQUEID" val="19208"/>
</p:tagLst>
</file>

<file path=ppt/tags/tag5.xml><?xml version="1.0" encoding="utf-8"?>
<p:tagLst xmlns:p="http://schemas.openxmlformats.org/presentationml/2006/main">
  <p:tag name="AS_UNIQUEID" val="19209"/>
</p:tagLst>
</file>

<file path=ppt/tags/tag6.xml><?xml version="1.0" encoding="utf-8"?>
<p:tagLst xmlns:p="http://schemas.openxmlformats.org/presentationml/2006/main">
  <p:tag name="AS_UNIQUEID" val="19210"/>
</p:tagLst>
</file>

<file path=ppt/tags/tag7.xml><?xml version="1.0" encoding="utf-8"?>
<p:tagLst xmlns:p="http://schemas.openxmlformats.org/presentationml/2006/main">
  <p:tag name="AS_UNIQUEID" val="19211"/>
</p:tagLst>
</file>

<file path=ppt/tags/tag8.xml><?xml version="1.0" encoding="utf-8"?>
<p:tagLst xmlns:p="http://schemas.openxmlformats.org/presentationml/2006/main">
  <p:tag name="AS_UNIQUEID" val="19212"/>
</p:tagLst>
</file>

<file path=ppt/tags/tag9.xml><?xml version="1.0" encoding="utf-8"?>
<p:tagLst xmlns:p="http://schemas.openxmlformats.org/presentationml/2006/main">
  <p:tag name="AS_UNIQUEID" val="19213"/>
</p:tagLst>
</file>

<file path=ppt/tags/tag10.xml><?xml version="1.0" encoding="utf-8"?>
<p:tagLst xmlns:p="http://schemas.openxmlformats.org/presentationml/2006/main">
  <p:tag name="AS_UNIQUEID" val="19214"/>
</p:tagLst>
</file>

<file path=ppt/tags/tag11.xml><?xml version="1.0" encoding="utf-8"?>
<p:tagLst xmlns:p="http://schemas.openxmlformats.org/presentationml/2006/main">
  <p:tag name="AS_UNIQUEID" val="19215"/>
</p:tagLst>
</file>

<file path=ppt/tags/tag12.xml><?xml version="1.0" encoding="utf-8"?>
<p:tagLst xmlns:p="http://schemas.openxmlformats.org/presentationml/2006/main">
  <p:tag name="AS_UNIQUEID" val="19216"/>
</p:tagLst>
</file>

<file path=ppt/tags/tag13.xml><?xml version="1.0" encoding="utf-8"?>
<p:tagLst xmlns:p="http://schemas.openxmlformats.org/presentationml/2006/main">
  <p:tag name="AS_UNIQUEID" val="19217"/>
</p:tagLst>
</file>

<file path=ppt/tags/tag14.xml><?xml version="1.0" encoding="utf-8"?>
<p:tagLst xmlns:p="http://schemas.openxmlformats.org/presentationml/2006/main">
  <p:tag name="AS_UNIQUEID" val="19218"/>
</p:tagLst>
</file>

<file path=ppt/tags/tag15.xml><?xml version="1.0" encoding="utf-8"?>
<p:tagLst xmlns:p="http://schemas.openxmlformats.org/presentationml/2006/main">
  <p:tag name="AS_UNIQUEID" val="19219"/>
</p:tagLst>
</file>

<file path=ppt/tags/tag16.xml><?xml version="1.0" encoding="utf-8"?>
<p:tagLst xmlns:p="http://schemas.openxmlformats.org/presentationml/2006/main">
  <p:tag name="AS_UNIQUEID" val="19220"/>
</p:tagLst>
</file>

<file path=ppt/tags/tag17.xml><?xml version="1.0" encoding="utf-8"?>
<p:tagLst xmlns:p="http://schemas.openxmlformats.org/presentationml/2006/main">
  <p:tag name="AS_UNIQUEID" val="19221"/>
</p:tagLst>
</file>

<file path=ppt/tags/tag18.xml><?xml version="1.0" encoding="utf-8"?>
<p:tagLst xmlns:p="http://schemas.openxmlformats.org/presentationml/2006/main">
  <p:tag name="AS_UNIQUEID" val="19222"/>
</p:tagLst>
</file>

<file path=ppt/tags/tag19.xml><?xml version="1.0" encoding="utf-8"?>
<p:tagLst xmlns:p="http://schemas.openxmlformats.org/presentationml/2006/main">
  <p:tag name="AS_UNIQUEID" val="19223"/>
</p:tagLst>
</file>

<file path=ppt/tags/tag20.xml><?xml version="1.0" encoding="utf-8"?>
<p:tagLst xmlns:p="http://schemas.openxmlformats.org/presentationml/2006/main">
  <p:tag name="AS_UNIQUEID" val="19224"/>
</p:tagLst>
</file>

<file path=ppt/tags/tag21.xml><?xml version="1.0" encoding="utf-8"?>
<p:tagLst xmlns:p="http://schemas.openxmlformats.org/presentationml/2006/main">
  <p:tag name="AS_UNIQUEID" val="19225"/>
</p:tagLst>
</file>

<file path=ppt/tags/tag22.xml><?xml version="1.0" encoding="utf-8"?>
<p:tagLst xmlns:p="http://schemas.openxmlformats.org/presentationml/2006/main">
  <p:tag name="AS_UNIQUEID" val="19226"/>
</p:tagLst>
</file>

<file path=ppt/tags/tag23.xml><?xml version="1.0" encoding="utf-8"?>
<p:tagLst xmlns:p="http://schemas.openxmlformats.org/presentationml/2006/main">
  <p:tag name="AS_UNIQUEID" val="19227"/>
</p:tagLst>
</file>

<file path=ppt/tags/tag24.xml><?xml version="1.0" encoding="utf-8"?>
<p:tagLst xmlns:p="http://schemas.openxmlformats.org/presentationml/2006/main">
  <p:tag name="AS_UNIQUEID" val="19228"/>
</p:tagLst>
</file>

<file path=ppt/tags/tag25.xml><?xml version="1.0" encoding="utf-8"?>
<p:tagLst xmlns:p="http://schemas.openxmlformats.org/presentationml/2006/main">
  <p:tag name="AS_UNIQUEID" val="19229"/>
</p:tagLst>
</file>

<file path=ppt/tags/tag26.xml><?xml version="1.0" encoding="utf-8"?>
<p:tagLst xmlns:p="http://schemas.openxmlformats.org/presentationml/2006/main">
  <p:tag name="AS_UNIQUEID" val="19230"/>
</p:tagLst>
</file>

<file path=ppt/tags/tag27.xml><?xml version="1.0" encoding="utf-8"?>
<p:tagLst xmlns:p="http://schemas.openxmlformats.org/presentationml/2006/main">
  <p:tag name="AS_UNIQUEID" val="19231"/>
</p:tagLst>
</file>

<file path=ppt/tags/tag28.xml><?xml version="1.0" encoding="utf-8"?>
<p:tagLst xmlns:p="http://schemas.openxmlformats.org/presentationml/2006/main">
  <p:tag name="AS_UNIQUEID" val="19232"/>
</p:tagLst>
</file>

<file path=ppt/tags/tag29.xml><?xml version="1.0" encoding="utf-8"?>
<p:tagLst xmlns:p="http://schemas.openxmlformats.org/presentationml/2006/main">
  <p:tag name="AS_UNIQUEID" val="19233"/>
</p:tagLst>
</file>

<file path=ppt/tags/tag30.xml><?xml version="1.0" encoding="utf-8"?>
<p:tagLst xmlns:p="http://schemas.openxmlformats.org/presentationml/2006/main">
  <p:tag name="AS_UNIQUEID" val="19234"/>
</p:tagLst>
</file>

<file path=ppt/tags/tag31.xml><?xml version="1.0" encoding="utf-8"?>
<p:tagLst xmlns:p="http://schemas.openxmlformats.org/presentationml/2006/main">
  <p:tag name="AS_UNIQUEID" val="19235"/>
</p:tagLst>
</file>

<file path=ppt/tags/tag32.xml><?xml version="1.0" encoding="utf-8"?>
<p:tagLst xmlns:p="http://schemas.openxmlformats.org/presentationml/2006/main">
  <p:tag name="AS_UNIQUEID" val="19236"/>
</p:tagLst>
</file>

<file path=ppt/tags/tag33.xml><?xml version="1.0" encoding="utf-8"?>
<p:tagLst xmlns:p="http://schemas.openxmlformats.org/presentationml/2006/main">
  <p:tag name="AS_UNIQUEID" val="19237"/>
</p:tagLst>
</file>

<file path=ppt/tags/tag34.xml><?xml version="1.0" encoding="utf-8"?>
<p:tagLst xmlns:p="http://schemas.openxmlformats.org/presentationml/2006/main">
  <p:tag name="AS_UNIQUEID" val="19238"/>
</p:tagLst>
</file>

<file path=ppt/tags/tag35.xml><?xml version="1.0" encoding="utf-8"?>
<p:tagLst xmlns:p="http://schemas.openxmlformats.org/presentationml/2006/main">
  <p:tag name="AS_UNIQUEID" val="19239"/>
</p:tagLst>
</file>

<file path=ppt/tags/tag36.xml><?xml version="1.0" encoding="utf-8"?>
<p:tagLst xmlns:p="http://schemas.openxmlformats.org/presentationml/2006/main">
  <p:tag name="AS_UNIQUEID" val="19240"/>
</p:tagLst>
</file>

<file path=ppt/tags/tag37.xml><?xml version="1.0" encoding="utf-8"?>
<p:tagLst xmlns:p="http://schemas.openxmlformats.org/presentationml/2006/main">
  <p:tag name="AS_UNIQUEID" val="19241"/>
</p:tagLst>
</file>

<file path=ppt/tags/tag38.xml><?xml version="1.0" encoding="utf-8"?>
<p:tagLst xmlns:p="http://schemas.openxmlformats.org/presentationml/2006/main">
  <p:tag name="AS_UNIQUEID" val="19242"/>
</p:tagLst>
</file>

<file path=ppt/tags/tag39.xml><?xml version="1.0" encoding="utf-8"?>
<p:tagLst xmlns:p="http://schemas.openxmlformats.org/presentationml/2006/main">
  <p:tag name="AS_UNIQUEID" val="19243"/>
</p:tagLst>
</file>

<file path=ppt/tags/tag40.xml><?xml version="1.0" encoding="utf-8"?>
<p:tagLst xmlns:p="http://schemas.openxmlformats.org/presentationml/2006/main">
  <p:tag name="AS_UNIQUEID" val="19244"/>
</p:tagLst>
</file>

<file path=ppt/tags/tag41.xml><?xml version="1.0" encoding="utf-8"?>
<p:tagLst xmlns:p="http://schemas.openxmlformats.org/presentationml/2006/main">
  <p:tag name="AS_UNIQUEID" val="19245"/>
</p:tagLst>
</file>

<file path=ppt/tags/tag42.xml><?xml version="1.0" encoding="utf-8"?>
<p:tagLst xmlns:p="http://schemas.openxmlformats.org/presentationml/2006/main">
  <p:tag name="AS_UNIQUEID" val="19246"/>
</p:tagLst>
</file>

<file path=ppt/tags/tag43.xml><?xml version="1.0" encoding="utf-8"?>
<p:tagLst xmlns:p="http://schemas.openxmlformats.org/presentationml/2006/main">
  <p:tag name="AS_UNIQUEID" val="19247"/>
</p:tagLst>
</file>

<file path=ppt/tags/tag44.xml><?xml version="1.0" encoding="utf-8"?>
<p:tagLst xmlns:p="http://schemas.openxmlformats.org/presentationml/2006/main">
  <p:tag name="AS_UNIQUEID" val="19248"/>
</p:tagLst>
</file>

<file path=ppt/tags/tag45.xml><?xml version="1.0" encoding="utf-8"?>
<p:tagLst xmlns:p="http://schemas.openxmlformats.org/presentationml/2006/main">
  <p:tag name="AS_UNIQUEID" val="19249"/>
</p:tagLst>
</file>

<file path=ppt/tags/tag46.xml><?xml version="1.0" encoding="utf-8"?>
<p:tagLst xmlns:p="http://schemas.openxmlformats.org/presentationml/2006/main">
  <p:tag name="AS_UNIQUEID" val="19250"/>
</p:tagLst>
</file>

<file path=ppt/tags/tag47.xml><?xml version="1.0" encoding="utf-8"?>
<p:tagLst xmlns:p="http://schemas.openxmlformats.org/presentationml/2006/main">
  <p:tag name="AS_UNIQUEID" val="19251"/>
</p:tagLst>
</file>

<file path=ppt/tags/tag48.xml><?xml version="1.0" encoding="utf-8"?>
<p:tagLst xmlns:p="http://schemas.openxmlformats.org/presentationml/2006/main">
  <p:tag name="AS_UNIQUEID" val="19252"/>
</p:tagLst>
</file>

<file path=ppt/tags/tag49.xml><?xml version="1.0" encoding="utf-8"?>
<p:tagLst xmlns:p="http://schemas.openxmlformats.org/presentationml/2006/main">
  <p:tag name="AS_UNIQUEID" val="19253"/>
</p:tagLst>
</file>

<file path=ppt/tags/tag50.xml><?xml version="1.0" encoding="utf-8"?>
<p:tagLst xmlns:p="http://schemas.openxmlformats.org/presentationml/2006/main">
  <p:tag name="AS_UNIQUEID" val="19254"/>
</p:tagLst>
</file>

<file path=ppt/tags/tag51.xml><?xml version="1.0" encoding="utf-8"?>
<p:tagLst xmlns:p="http://schemas.openxmlformats.org/presentationml/2006/main">
  <p:tag name="AS_UNIQUEID" val="19255"/>
</p:tagLst>
</file>

<file path=ppt/tags/tag52.xml><?xml version="1.0" encoding="utf-8"?>
<p:tagLst xmlns:p="http://schemas.openxmlformats.org/presentationml/2006/main">
  <p:tag name="AS_UNIQUEID" val="19256"/>
</p:tagLst>
</file>

<file path=ppt/tags/tag53.xml><?xml version="1.0" encoding="utf-8"?>
<p:tagLst xmlns:p="http://schemas.openxmlformats.org/presentationml/2006/main">
  <p:tag name="AS_UNIQUEID" val="19257"/>
</p:tagLst>
</file>

<file path=ppt/tags/tag54.xml><?xml version="1.0" encoding="utf-8"?>
<p:tagLst xmlns:p="http://schemas.openxmlformats.org/presentationml/2006/main">
  <p:tag name="AS_UNIQUEID" val="19258"/>
</p:tagLst>
</file>

<file path=ppt/tags/tag55.xml><?xml version="1.0" encoding="utf-8"?>
<p:tagLst xmlns:p="http://schemas.openxmlformats.org/presentationml/2006/main">
  <p:tag name="AS_UNIQUEID" val="19259"/>
</p:tagLst>
</file>

<file path=ppt/tags/tag56.xml><?xml version="1.0" encoding="utf-8"?>
<p:tagLst xmlns:p="http://schemas.openxmlformats.org/presentationml/2006/main">
  <p:tag name="AS_UNIQUEID" val="19260"/>
</p:tagLst>
</file>

<file path=ppt/tags/tag57.xml><?xml version="1.0" encoding="utf-8"?>
<p:tagLst xmlns:p="http://schemas.openxmlformats.org/presentationml/2006/main">
  <p:tag name="AS_UNIQUEID" val="19261"/>
</p:tagLst>
</file>

<file path=ppt/tags/tag58.xml><?xml version="1.0" encoding="utf-8"?>
<p:tagLst xmlns:p="http://schemas.openxmlformats.org/presentationml/2006/main">
  <p:tag name="AS_UNIQUEID" val="19262"/>
</p:tagLst>
</file>

<file path=ppt/tags/tag59.xml><?xml version="1.0" encoding="utf-8"?>
<p:tagLst xmlns:p="http://schemas.openxmlformats.org/presentationml/2006/main">
  <p:tag name="AS_UNIQUEID" val="19263"/>
</p:tagLst>
</file>

<file path=ppt/tags/tag60.xml><?xml version="1.0" encoding="utf-8"?>
<p:tagLst xmlns:p="http://schemas.openxmlformats.org/presentationml/2006/main">
  <p:tag name="AS_UNIQUEID" val="19264"/>
</p:tagLst>
</file>

<file path=ppt/tags/tag61.xml><?xml version="1.0" encoding="utf-8"?>
<p:tagLst xmlns:p="http://schemas.openxmlformats.org/presentationml/2006/main">
  <p:tag name="AS_UNIQUEID" val="19265"/>
</p:tagLst>
</file>

<file path=ppt/tags/tag62.xml><?xml version="1.0" encoding="utf-8"?>
<p:tagLst xmlns:p="http://schemas.openxmlformats.org/presentationml/2006/main">
  <p:tag name="AS_UNIQUEID" val="19266"/>
</p:tagLst>
</file>

<file path=ppt/tags/tag63.xml><?xml version="1.0" encoding="utf-8"?>
<p:tagLst xmlns:p="http://schemas.openxmlformats.org/presentationml/2006/main">
  <p:tag name="AS_UNIQUEID" val="19267"/>
</p:tagLst>
</file>

<file path=ppt/tags/tag64.xml><?xml version="1.0" encoding="utf-8"?>
<p:tagLst xmlns:p="http://schemas.openxmlformats.org/presentationml/2006/main">
  <p:tag name="AS_UNIQUEID" val="19268"/>
</p:tagLst>
</file>

<file path=ppt/tags/tag65.xml><?xml version="1.0" encoding="utf-8"?>
<p:tagLst xmlns:p="http://schemas.openxmlformats.org/presentationml/2006/main">
  <p:tag name="AS_UNIQUEID" val="19269"/>
</p:tagLst>
</file>

<file path=ppt/tags/tag66.xml><?xml version="1.0" encoding="utf-8"?>
<p:tagLst xmlns:p="http://schemas.openxmlformats.org/presentationml/2006/main">
  <p:tag name="AS_UNIQUEID" val="19270"/>
</p:tagLst>
</file>

<file path=ppt/tags/tag67.xml><?xml version="1.0" encoding="utf-8"?>
<p:tagLst xmlns:p="http://schemas.openxmlformats.org/presentationml/2006/main">
  <p:tag name="AS_UNIQUEID" val="19271"/>
</p:tagLst>
</file>

<file path=ppt/tags/tag68.xml><?xml version="1.0" encoding="utf-8"?>
<p:tagLst xmlns:p="http://schemas.openxmlformats.org/presentationml/2006/main">
  <p:tag name="AS_UNIQUEID" val="19272"/>
</p:tagLst>
</file>

<file path=ppt/tags/tag69.xml><?xml version="1.0" encoding="utf-8"?>
<p:tagLst xmlns:p="http://schemas.openxmlformats.org/presentationml/2006/main">
  <p:tag name="AS_UNIQUEID" val="19273"/>
</p:tagLst>
</file>

<file path=ppt/tags/tag70.xml><?xml version="1.0" encoding="utf-8"?>
<p:tagLst xmlns:p="http://schemas.openxmlformats.org/presentationml/2006/main">
  <p:tag name="AS_UNIQUEID" val="19274"/>
</p:tagLst>
</file>

<file path=ppt/tags/tag71.xml><?xml version="1.0" encoding="utf-8"?>
<p:tagLst xmlns:p="http://schemas.openxmlformats.org/presentationml/2006/main">
  <p:tag name="AS_UNIQUEID" val="19275"/>
</p:tagLst>
</file>

<file path=ppt/tags/tag72.xml><?xml version="1.0" encoding="utf-8"?>
<p:tagLst xmlns:p="http://schemas.openxmlformats.org/presentationml/2006/main">
  <p:tag name="AS_UNIQUEID" val="19276"/>
</p:tagLst>
</file>

<file path=ppt/tags/tag73.xml><?xml version="1.0" encoding="utf-8"?>
<p:tagLst xmlns:p="http://schemas.openxmlformats.org/presentationml/2006/main">
  <p:tag name="AS_UNIQUEID" val="19277"/>
</p:tagLst>
</file>

<file path=ppt/tags/tag74.xml><?xml version="1.0" encoding="utf-8"?>
<p:tagLst xmlns:p="http://schemas.openxmlformats.org/presentationml/2006/main">
  <p:tag name="AS_UNIQUEID" val="19278"/>
</p:tagLst>
</file>

<file path=ppt/tags/tag75.xml><?xml version="1.0" encoding="utf-8"?>
<p:tagLst xmlns:p="http://schemas.openxmlformats.org/presentationml/2006/main">
  <p:tag name="AS_UNIQUEID" val="19279"/>
</p:tagLst>
</file>

<file path=ppt/tags/tag76.xml><?xml version="1.0" encoding="utf-8"?>
<p:tagLst xmlns:p="http://schemas.openxmlformats.org/presentationml/2006/main">
  <p:tag name="AS_UNIQUEID" val="19034"/>
</p:tagLst>
</file>

<file path=ppt/tags/tag77.xml><?xml version="1.0" encoding="utf-8"?>
<p:tagLst xmlns:p="http://schemas.openxmlformats.org/presentationml/2006/main">
  <p:tag name="AS_UNIQUEID" val="19035"/>
</p:tagLst>
</file>

<file path=ppt/tags/tag78.xml><?xml version="1.0" encoding="utf-8"?>
<p:tagLst xmlns:p="http://schemas.openxmlformats.org/presentationml/2006/main">
  <p:tag name="AS_UNIQUEID" val="19036"/>
</p:tagLst>
</file>

<file path=ppt/tags/tag79.xml><?xml version="1.0" encoding="utf-8"?>
<p:tagLst xmlns:p="http://schemas.openxmlformats.org/presentationml/2006/main">
  <p:tag name="AS_UNIQUEID" val="19037"/>
</p:tagLst>
</file>

<file path=ppt/tags/tag80.xml><?xml version="1.0" encoding="utf-8"?>
<p:tagLst xmlns:p="http://schemas.openxmlformats.org/presentationml/2006/main">
  <p:tag name="AS_UNIQUEID" val="19038"/>
</p:tagLst>
</file>

<file path=ppt/tags/tag81.xml><?xml version="1.0" encoding="utf-8"?>
<p:tagLst xmlns:p="http://schemas.openxmlformats.org/presentationml/2006/main">
  <p:tag name="AS_UNIQUEID" val="19039"/>
</p:tagLst>
</file>

<file path=ppt/tags/tag82.xml><?xml version="1.0" encoding="utf-8"?>
<p:tagLst xmlns:p="http://schemas.openxmlformats.org/presentationml/2006/main">
  <p:tag name="AS_UNIQUEID" val="19040"/>
</p:tagLst>
</file>

<file path=ppt/tags/tag83.xml><?xml version="1.0" encoding="utf-8"?>
<p:tagLst xmlns:p="http://schemas.openxmlformats.org/presentationml/2006/main">
  <p:tag name="AS_UNIQUEID" val="19041"/>
</p:tagLst>
</file>

<file path=ppt/tags/tag84.xml><?xml version="1.0" encoding="utf-8"?>
<p:tagLst xmlns:p="http://schemas.openxmlformats.org/presentationml/2006/main">
  <p:tag name="AS_UNIQUEID" val="19042"/>
</p:tagLst>
</file>

<file path=ppt/tags/tag85.xml><?xml version="1.0" encoding="utf-8"?>
<p:tagLst xmlns:p="http://schemas.openxmlformats.org/presentationml/2006/main">
  <p:tag name="AS_UNIQUEID" val="19043"/>
</p:tagLst>
</file>

<file path=ppt/tags/tag86.xml><?xml version="1.0" encoding="utf-8"?>
<p:tagLst xmlns:p="http://schemas.openxmlformats.org/presentationml/2006/main">
  <p:tag name="AS_UNIQUEID" val="19044"/>
</p:tagLst>
</file>

<file path=ppt/tags/tag87.xml><?xml version="1.0" encoding="utf-8"?>
<p:tagLst xmlns:p="http://schemas.openxmlformats.org/presentationml/2006/main">
  <p:tag name="AS_UNIQUEID" val="19045"/>
</p:tagLst>
</file>

<file path=ppt/tags/tag88.xml><?xml version="1.0" encoding="utf-8"?>
<p:tagLst xmlns:p="http://schemas.openxmlformats.org/presentationml/2006/main">
  <p:tag name="AS_UNIQUEID" val="19046"/>
</p:tagLst>
</file>

<file path=ppt/tags/tag89.xml><?xml version="1.0" encoding="utf-8"?>
<p:tagLst xmlns:p="http://schemas.openxmlformats.org/presentationml/2006/main">
  <p:tag name="AS_UNIQUEID" val="19047"/>
</p:tagLst>
</file>

<file path=ppt/tags/tag90.xml><?xml version="1.0" encoding="utf-8"?>
<p:tagLst xmlns:p="http://schemas.openxmlformats.org/presentationml/2006/main">
  <p:tag name="AS_UNIQUEID" val="19048"/>
</p:tagLst>
</file>

<file path=ppt/tags/tag91.xml><?xml version="1.0" encoding="utf-8"?>
<p:tagLst xmlns:p="http://schemas.openxmlformats.org/presentationml/2006/main">
  <p:tag name="AS_UNIQUEID" val="19049"/>
</p:tagLst>
</file>

<file path=ppt/tags/tag92.xml><?xml version="1.0" encoding="utf-8"?>
<p:tagLst xmlns:p="http://schemas.openxmlformats.org/presentationml/2006/main">
  <p:tag name="AS_UNIQUEID" val="19050"/>
</p:tagLst>
</file>

<file path=ppt/tags/tag93.xml><?xml version="1.0" encoding="utf-8"?>
<p:tagLst xmlns:p="http://schemas.openxmlformats.org/presentationml/2006/main">
  <p:tag name="AS_UNIQUEID" val="19051"/>
</p:tagLst>
</file>

<file path=ppt/tags/tag94.xml><?xml version="1.0" encoding="utf-8"?>
<p:tagLst xmlns:p="http://schemas.openxmlformats.org/presentationml/2006/main">
  <p:tag name="AS_UNIQUEID" val="19052"/>
</p:tagLst>
</file>

<file path=ppt/tags/tag95.xml><?xml version="1.0" encoding="utf-8"?>
<p:tagLst xmlns:p="http://schemas.openxmlformats.org/presentationml/2006/main">
  <p:tag name="AS_UNIQUEID" val="19053"/>
</p:tagLst>
</file>

<file path=ppt/tags/tag96.xml><?xml version="1.0" encoding="utf-8"?>
<p:tagLst xmlns:p="http://schemas.openxmlformats.org/presentationml/2006/main">
  <p:tag name="AS_UNIQUEID" val="19054"/>
</p:tagLst>
</file>

<file path=ppt/tags/tag97.xml><?xml version="1.0" encoding="utf-8"?>
<p:tagLst xmlns:p="http://schemas.openxmlformats.org/presentationml/2006/main">
  <p:tag name="AS_UNIQUEID" val="19055"/>
</p:tagLst>
</file>

<file path=ppt/tags/tag98.xml><?xml version="1.0" encoding="utf-8"?>
<p:tagLst xmlns:p="http://schemas.openxmlformats.org/presentationml/2006/main">
  <p:tag name="AS_UNIQUEID" val="19056"/>
</p:tagLst>
</file>

<file path=ppt/tags/tag99.xml><?xml version="1.0" encoding="utf-8"?>
<p:tagLst xmlns:p="http://schemas.openxmlformats.org/presentationml/2006/main">
  <p:tag name="AS_UNIQUEID" val="19057"/>
</p:tagLst>
</file>

<file path=ppt/tags/tag100.xml><?xml version="1.0" encoding="utf-8"?>
<p:tagLst xmlns:p="http://schemas.openxmlformats.org/presentationml/2006/main">
  <p:tag name="AS_UNIQUEID" val="19058"/>
</p:tagLst>
</file>

<file path=ppt/tags/tag101.xml><?xml version="1.0" encoding="utf-8"?>
<p:tagLst xmlns:p="http://schemas.openxmlformats.org/presentationml/2006/main">
  <p:tag name="AS_UNIQUEID" val="19059"/>
</p:tagLst>
</file>

<file path=ppt/tags/tag102.xml><?xml version="1.0" encoding="utf-8"?>
<p:tagLst xmlns:p="http://schemas.openxmlformats.org/presentationml/2006/main">
  <p:tag name="AS_UNIQUEID" val="19060"/>
</p:tagLst>
</file>

<file path=ppt/tags/tag103.xml><?xml version="1.0" encoding="utf-8"?>
<p:tagLst xmlns:p="http://schemas.openxmlformats.org/presentationml/2006/main">
  <p:tag name="AS_UNIQUEID" val="19061"/>
</p:tagLst>
</file>

<file path=ppt/tags/tag104.xml><?xml version="1.0" encoding="utf-8"?>
<p:tagLst xmlns:p="http://schemas.openxmlformats.org/presentationml/2006/main">
  <p:tag name="AS_UNIQUEID" val="19062"/>
</p:tagLst>
</file>

<file path=ppt/tags/tag105.xml><?xml version="1.0" encoding="utf-8"?>
<p:tagLst xmlns:p="http://schemas.openxmlformats.org/presentationml/2006/main">
  <p:tag name="AS_UNIQUEID" val="19063"/>
</p:tagLst>
</file>

<file path=ppt/tags/tag106.xml><?xml version="1.0" encoding="utf-8"?>
<p:tagLst xmlns:p="http://schemas.openxmlformats.org/presentationml/2006/main">
  <p:tag name="AS_UNIQUEID" val="19064"/>
</p:tagLst>
</file>

<file path=ppt/tags/tag107.xml><?xml version="1.0" encoding="utf-8"?>
<p:tagLst xmlns:p="http://schemas.openxmlformats.org/presentationml/2006/main">
  <p:tag name="AS_UNIQUEID" val="19065"/>
</p:tagLst>
</file>

<file path=ppt/tags/tag108.xml><?xml version="1.0" encoding="utf-8"?>
<p:tagLst xmlns:p="http://schemas.openxmlformats.org/presentationml/2006/main">
  <p:tag name="AS_UNIQUEID" val="19066"/>
</p:tagLst>
</file>

<file path=ppt/tags/tag109.xml><?xml version="1.0" encoding="utf-8"?>
<p:tagLst xmlns:p="http://schemas.openxmlformats.org/presentationml/2006/main">
  <p:tag name="AS_UNIQUEID" val="19067"/>
</p:tagLst>
</file>

<file path=ppt/tags/tag110.xml><?xml version="1.0" encoding="utf-8"?>
<p:tagLst xmlns:p="http://schemas.openxmlformats.org/presentationml/2006/main">
  <p:tag name="AS_UNIQUEID" val="19068"/>
</p:tagLst>
</file>

<file path=ppt/tags/tag111.xml><?xml version="1.0" encoding="utf-8"?>
<p:tagLst xmlns:p="http://schemas.openxmlformats.org/presentationml/2006/main">
  <p:tag name="AS_UNIQUEID" val="19069"/>
</p:tagLst>
</file>

<file path=ppt/tags/tag112.xml><?xml version="1.0" encoding="utf-8"?>
<p:tagLst xmlns:p="http://schemas.openxmlformats.org/presentationml/2006/main">
  <p:tag name="AS_UNIQUEID" val="19070"/>
</p:tagLst>
</file>

<file path=ppt/tags/tag113.xml><?xml version="1.0" encoding="utf-8"?>
<p:tagLst xmlns:p="http://schemas.openxmlformats.org/presentationml/2006/main">
  <p:tag name="AS_UNIQUEID" val="19071"/>
</p:tagLst>
</file>

<file path=ppt/tags/tag114.xml><?xml version="1.0" encoding="utf-8"?>
<p:tagLst xmlns:p="http://schemas.openxmlformats.org/presentationml/2006/main">
  <p:tag name="AS_UNIQUEID" val="19072"/>
</p:tagLst>
</file>

<file path=ppt/tags/tag115.xml><?xml version="1.0" encoding="utf-8"?>
<p:tagLst xmlns:p="http://schemas.openxmlformats.org/presentationml/2006/main">
  <p:tag name="AS_UNIQUEID" val="19073"/>
</p:tagLst>
</file>

<file path=ppt/tags/tag116.xml><?xml version="1.0" encoding="utf-8"?>
<p:tagLst xmlns:p="http://schemas.openxmlformats.org/presentationml/2006/main">
  <p:tag name="AS_UNIQUEID" val="19074"/>
</p:tagLst>
</file>

<file path=ppt/tags/tag117.xml><?xml version="1.0" encoding="utf-8"?>
<p:tagLst xmlns:p="http://schemas.openxmlformats.org/presentationml/2006/main">
  <p:tag name="AS_UNIQUEID" val="19075"/>
</p:tagLst>
</file>

<file path=ppt/tags/tag118.xml><?xml version="1.0" encoding="utf-8"?>
<p:tagLst xmlns:p="http://schemas.openxmlformats.org/presentationml/2006/main">
  <p:tag name="AS_UNIQUEID" val="19076"/>
</p:tagLst>
</file>

<file path=ppt/tags/tag119.xml><?xml version="1.0" encoding="utf-8"?>
<p:tagLst xmlns:p="http://schemas.openxmlformats.org/presentationml/2006/main">
  <p:tag name="AS_UNIQUEID" val="19077"/>
</p:tagLst>
</file>

<file path=ppt/tags/tag120.xml><?xml version="1.0" encoding="utf-8"?>
<p:tagLst xmlns:p="http://schemas.openxmlformats.org/presentationml/2006/main">
  <p:tag name="AS_UNIQUEID" val="19078"/>
</p:tagLst>
</file>

<file path=ppt/tags/tag121.xml><?xml version="1.0" encoding="utf-8"?>
<p:tagLst xmlns:p="http://schemas.openxmlformats.org/presentationml/2006/main">
  <p:tag name="AS_UNIQUEID" val="19079"/>
</p:tagLst>
</file>

<file path=ppt/tags/tag122.xml><?xml version="1.0" encoding="utf-8"?>
<p:tagLst xmlns:p="http://schemas.openxmlformats.org/presentationml/2006/main">
  <p:tag name="AS_UNIQUEID" val="19080"/>
</p:tagLst>
</file>

<file path=ppt/tags/tag123.xml><?xml version="1.0" encoding="utf-8"?>
<p:tagLst xmlns:p="http://schemas.openxmlformats.org/presentationml/2006/main">
  <p:tag name="AS_UNIQUEID" val="19081"/>
</p:tagLst>
</file>

<file path=ppt/tags/tag124.xml><?xml version="1.0" encoding="utf-8"?>
<p:tagLst xmlns:p="http://schemas.openxmlformats.org/presentationml/2006/main">
  <p:tag name="AS_UNIQUEID" val="19082"/>
</p:tagLst>
</file>

<file path=ppt/tags/tag125.xml><?xml version="1.0" encoding="utf-8"?>
<p:tagLst xmlns:p="http://schemas.openxmlformats.org/presentationml/2006/main">
  <p:tag name="AS_UNIQUEID" val="19083"/>
</p:tagLst>
</file>

<file path=ppt/tags/tag126.xml><?xml version="1.0" encoding="utf-8"?>
<p:tagLst xmlns:p="http://schemas.openxmlformats.org/presentationml/2006/main">
  <p:tag name="AS_UNIQUEID" val="19084"/>
</p:tagLst>
</file>

<file path=ppt/tags/tag127.xml><?xml version="1.0" encoding="utf-8"?>
<p:tagLst xmlns:p="http://schemas.openxmlformats.org/presentationml/2006/main">
  <p:tag name="AS_UNIQUEID" val="19085"/>
</p:tagLst>
</file>

<file path=ppt/tags/tag128.xml><?xml version="1.0" encoding="utf-8"?>
<p:tagLst xmlns:p="http://schemas.openxmlformats.org/presentationml/2006/main">
  <p:tag name="AS_UNIQUEID" val="19086"/>
</p:tagLst>
</file>

<file path=ppt/tags/tag129.xml><?xml version="1.0" encoding="utf-8"?>
<p:tagLst xmlns:p="http://schemas.openxmlformats.org/presentationml/2006/main">
  <p:tag name="AS_UNIQUEID" val="19087"/>
</p:tagLst>
</file>

<file path=ppt/tags/tag130.xml><?xml version="1.0" encoding="utf-8"?>
<p:tagLst xmlns:p="http://schemas.openxmlformats.org/presentationml/2006/main">
  <p:tag name="AS_UNIQUEID" val="19088"/>
</p:tagLst>
</file>

<file path=ppt/tags/tag131.xml><?xml version="1.0" encoding="utf-8"?>
<p:tagLst xmlns:p="http://schemas.openxmlformats.org/presentationml/2006/main">
  <p:tag name="AS_UNIQUEID" val="19089"/>
</p:tagLst>
</file>

<file path=ppt/tags/tag132.xml><?xml version="1.0" encoding="utf-8"?>
<p:tagLst xmlns:p="http://schemas.openxmlformats.org/presentationml/2006/main">
  <p:tag name="AS_UNIQUEID" val="19090"/>
</p:tagLst>
</file>

<file path=ppt/tags/tag133.xml><?xml version="1.0" encoding="utf-8"?>
<p:tagLst xmlns:p="http://schemas.openxmlformats.org/presentationml/2006/main">
  <p:tag name="AS_UNIQUEID" val="19091"/>
</p:tagLst>
</file>

<file path=ppt/tags/tag134.xml><?xml version="1.0" encoding="utf-8"?>
<p:tagLst xmlns:p="http://schemas.openxmlformats.org/presentationml/2006/main">
  <p:tag name="AS_UNIQUEID" val="19092"/>
</p:tagLst>
</file>

<file path=ppt/tags/tag135.xml><?xml version="1.0" encoding="utf-8"?>
<p:tagLst xmlns:p="http://schemas.openxmlformats.org/presentationml/2006/main">
  <p:tag name="AS_UNIQUEID" val="19093"/>
</p:tagLst>
</file>

<file path=ppt/tags/tag136.xml><?xml version="1.0" encoding="utf-8"?>
<p:tagLst xmlns:p="http://schemas.openxmlformats.org/presentationml/2006/main">
  <p:tag name="AS_UNIQUEID" val="19094"/>
</p:tagLst>
</file>

<file path=ppt/tags/tag137.xml><?xml version="1.0" encoding="utf-8"?>
<p:tagLst xmlns:p="http://schemas.openxmlformats.org/presentationml/2006/main">
  <p:tag name="AS_UNIQUEID" val="19095"/>
</p:tagLst>
</file>

<file path=ppt/tags/tag138.xml><?xml version="1.0" encoding="utf-8"?>
<p:tagLst xmlns:p="http://schemas.openxmlformats.org/presentationml/2006/main">
  <p:tag name="AS_UNIQUEID" val="19096"/>
</p:tagLst>
</file>

<file path=ppt/tags/tag139.xml><?xml version="1.0" encoding="utf-8"?>
<p:tagLst xmlns:p="http://schemas.openxmlformats.org/presentationml/2006/main">
  <p:tag name="AS_UNIQUEID" val="19097"/>
</p:tagLst>
</file>

<file path=ppt/tags/tag140.xml><?xml version="1.0" encoding="utf-8"?>
<p:tagLst xmlns:p="http://schemas.openxmlformats.org/presentationml/2006/main">
  <p:tag name="AS_UNIQUEID" val="19098"/>
</p:tagLst>
</file>

<file path=ppt/tags/tag141.xml><?xml version="1.0" encoding="utf-8"?>
<p:tagLst xmlns:p="http://schemas.openxmlformats.org/presentationml/2006/main">
  <p:tag name="AS_UNIQUEID" val="19099"/>
</p:tagLst>
</file>

<file path=ppt/tags/tag142.xml><?xml version="1.0" encoding="utf-8"?>
<p:tagLst xmlns:p="http://schemas.openxmlformats.org/presentationml/2006/main">
  <p:tag name="AS_UNIQUEID" val="19100"/>
</p:tagLst>
</file>

<file path=ppt/tags/tag143.xml><?xml version="1.0" encoding="utf-8"?>
<p:tagLst xmlns:p="http://schemas.openxmlformats.org/presentationml/2006/main">
  <p:tag name="AS_UNIQUEID" val="19101"/>
</p:tagLst>
</file>

<file path=ppt/tags/tag144.xml><?xml version="1.0" encoding="utf-8"?>
<p:tagLst xmlns:p="http://schemas.openxmlformats.org/presentationml/2006/main">
  <p:tag name="AS_UNIQUEID" val="19102"/>
</p:tagLst>
</file>

<file path=ppt/tags/tag145.xml><?xml version="1.0" encoding="utf-8"?>
<p:tagLst xmlns:p="http://schemas.openxmlformats.org/presentationml/2006/main">
  <p:tag name="AS_UNIQUEID" val="19103"/>
</p:tagLst>
</file>

<file path=ppt/tags/tag146.xml><?xml version="1.0" encoding="utf-8"?>
<p:tagLst xmlns:p="http://schemas.openxmlformats.org/presentationml/2006/main">
  <p:tag name="AS_UNIQUEID" val="19104"/>
</p:tagLst>
</file>

<file path=ppt/tags/tag147.xml><?xml version="1.0" encoding="utf-8"?>
<p:tagLst xmlns:p="http://schemas.openxmlformats.org/presentationml/2006/main">
  <p:tag name="AS_UNIQUEID" val="19105"/>
</p:tagLst>
</file>

<file path=ppt/tags/tag148.xml><?xml version="1.0" encoding="utf-8"?>
<p:tagLst xmlns:p="http://schemas.openxmlformats.org/presentationml/2006/main">
  <p:tag name="AS_UNIQUEID" val="19106"/>
</p:tagLst>
</file>

<file path=ppt/tags/tag149.xml><?xml version="1.0" encoding="utf-8"?>
<p:tagLst xmlns:p="http://schemas.openxmlformats.org/presentationml/2006/main">
  <p:tag name="AS_UNIQUEID" val="19107"/>
</p:tagLst>
</file>

<file path=ppt/tags/tag150.xml><?xml version="1.0" encoding="utf-8"?>
<p:tagLst xmlns:p="http://schemas.openxmlformats.org/presentationml/2006/main">
  <p:tag name="AS_UNIQUEID" val="19108"/>
</p:tagLst>
</file>

<file path=ppt/tags/tag151.xml><?xml version="1.0" encoding="utf-8"?>
<p:tagLst xmlns:p="http://schemas.openxmlformats.org/presentationml/2006/main">
  <p:tag name="AS_UNIQUEID" val="19109"/>
</p:tagLst>
</file>

<file path=ppt/tags/tag152.xml><?xml version="1.0" encoding="utf-8"?>
<p:tagLst xmlns:p="http://schemas.openxmlformats.org/presentationml/2006/main">
  <p:tag name="AS_UNIQUEID" val="19110"/>
</p:tagLst>
</file>

<file path=ppt/tags/tag153.xml><?xml version="1.0" encoding="utf-8"?>
<p:tagLst xmlns:p="http://schemas.openxmlformats.org/presentationml/2006/main">
  <p:tag name="AS_UNIQUEID" val="19111"/>
</p:tagLst>
</file>

<file path=ppt/tags/tag154.xml><?xml version="1.0" encoding="utf-8"?>
<p:tagLst xmlns:p="http://schemas.openxmlformats.org/presentationml/2006/main">
  <p:tag name="AS_UNIQUEID" val="19112"/>
</p:tagLst>
</file>

<file path=ppt/tags/tag155.xml><?xml version="1.0" encoding="utf-8"?>
<p:tagLst xmlns:p="http://schemas.openxmlformats.org/presentationml/2006/main">
  <p:tag name="AS_UNIQUEID" val="19113"/>
</p:tagLst>
</file>

<file path=ppt/tags/tag156.xml><?xml version="1.0" encoding="utf-8"?>
<p:tagLst xmlns:p="http://schemas.openxmlformats.org/presentationml/2006/main">
  <p:tag name="AS_UNIQUEID" val="19114"/>
</p:tagLst>
</file>

<file path=ppt/tags/tag157.xml><?xml version="1.0" encoding="utf-8"?>
<p:tagLst xmlns:p="http://schemas.openxmlformats.org/presentationml/2006/main">
  <p:tag name="AS_UNIQUEID" val="19115"/>
</p:tagLst>
</file>

<file path=ppt/tags/tag158.xml><?xml version="1.0" encoding="utf-8"?>
<p:tagLst xmlns:p="http://schemas.openxmlformats.org/presentationml/2006/main">
  <p:tag name="AS_UNIQUEID" val="2505"/>
</p:tagLst>
</file>

<file path=ppt/tags/tag159.xml><?xml version="1.0" encoding="utf-8"?>
<p:tagLst xmlns:p="http://schemas.openxmlformats.org/presentationml/2006/main">
  <p:tag name="AS_UNIQUEID" val="2506"/>
</p:tagLst>
</file>

<file path=ppt/tags/tag160.xml><?xml version="1.0" encoding="utf-8"?>
<p:tagLst xmlns:p="http://schemas.openxmlformats.org/presentationml/2006/main">
  <p:tag name="AS_UNIQUEID" val="2507"/>
</p:tagLst>
</file>

<file path=ppt/tags/tag161.xml><?xml version="1.0" encoding="utf-8"?>
<p:tagLst xmlns:p="http://schemas.openxmlformats.org/presentationml/2006/main">
  <p:tag name="AS_UNIQUEID" val="2508"/>
</p:tagLst>
</file>

<file path=ppt/tags/tag162.xml><?xml version="1.0" encoding="utf-8"?>
<p:tagLst xmlns:p="http://schemas.openxmlformats.org/presentationml/2006/main">
  <p:tag name="AS_UNIQUEID" val="2509"/>
</p:tagLst>
</file>

<file path=ppt/tags/tag163.xml><?xml version="1.0" encoding="utf-8"?>
<p:tagLst xmlns:p="http://schemas.openxmlformats.org/presentationml/2006/main">
  <p:tag name="AS_UNIQUEID" val="2510"/>
</p:tagLst>
</file>

<file path=ppt/tags/tag164.xml><?xml version="1.0" encoding="utf-8"?>
<p:tagLst xmlns:p="http://schemas.openxmlformats.org/presentationml/2006/main">
  <p:tag name="AS_UNIQUEID" val="19116"/>
</p:tagLst>
</file>

<file path=ppt/tags/tag165.xml><?xml version="1.0" encoding="utf-8"?>
<p:tagLst xmlns:p="http://schemas.openxmlformats.org/presentationml/2006/main">
  <p:tag name="AS_UNIQUEID" val="19117"/>
</p:tagLst>
</file>

<file path=ppt/tags/tag166.xml><?xml version="1.0" encoding="utf-8"?>
<p:tagLst xmlns:p="http://schemas.openxmlformats.org/presentationml/2006/main">
  <p:tag name="AS_UNIQUEID" val="19118"/>
</p:tagLst>
</file>

<file path=ppt/tags/tag167.xml><?xml version="1.0" encoding="utf-8"?>
<p:tagLst xmlns:p="http://schemas.openxmlformats.org/presentationml/2006/main">
  <p:tag name="AS_UNIQUEID" val="19119"/>
</p:tagLst>
</file>

<file path=ppt/tags/tag168.xml><?xml version="1.0" encoding="utf-8"?>
<p:tagLst xmlns:p="http://schemas.openxmlformats.org/presentationml/2006/main">
  <p:tag name="AS_UNIQUEID" val="19120"/>
</p:tagLst>
</file>

<file path=ppt/tags/tag169.xml><?xml version="1.0" encoding="utf-8"?>
<p:tagLst xmlns:p="http://schemas.openxmlformats.org/presentationml/2006/main">
  <p:tag name="AS_UNIQUEID" val="19121"/>
</p:tagLst>
</file>

<file path=ppt/tags/tag170.xml><?xml version="1.0" encoding="utf-8"?>
<p:tagLst xmlns:p="http://schemas.openxmlformats.org/presentationml/2006/main">
  <p:tag name="AS_UNIQUEID" val="19122"/>
</p:tagLst>
</file>

<file path=ppt/tags/tag171.xml><?xml version="1.0" encoding="utf-8"?>
<p:tagLst xmlns:p="http://schemas.openxmlformats.org/presentationml/2006/main">
  <p:tag name="AS_UNIQUEID" val="19123"/>
</p:tagLst>
</file>

<file path=ppt/tags/tag172.xml><?xml version="1.0" encoding="utf-8"?>
<p:tagLst xmlns:p="http://schemas.openxmlformats.org/presentationml/2006/main">
  <p:tag name="AS_UNIQUEID" val="19124"/>
</p:tagLst>
</file>

<file path=ppt/tags/tag173.xml><?xml version="1.0" encoding="utf-8"?>
<p:tagLst xmlns:p="http://schemas.openxmlformats.org/presentationml/2006/main">
  <p:tag name="AS_UNIQUEID" val="19125"/>
</p:tagLst>
</file>

<file path=ppt/tags/tag174.xml><?xml version="1.0" encoding="utf-8"?>
<p:tagLst xmlns:p="http://schemas.openxmlformats.org/presentationml/2006/main">
  <p:tag name="AS_UNIQUEID" val="19126"/>
</p:tagLst>
</file>

<file path=ppt/tags/tag175.xml><?xml version="1.0" encoding="utf-8"?>
<p:tagLst xmlns:p="http://schemas.openxmlformats.org/presentationml/2006/main">
  <p:tag name="AS_UNIQUEID" val="19127"/>
</p:tagLst>
</file>

<file path=ppt/tags/tag176.xml><?xml version="1.0" encoding="utf-8"?>
<p:tagLst xmlns:p="http://schemas.openxmlformats.org/presentationml/2006/main">
  <p:tag name="AS_UNIQUEID" val="19128"/>
</p:tagLst>
</file>

<file path=ppt/tags/tag177.xml><?xml version="1.0" encoding="utf-8"?>
<p:tagLst xmlns:p="http://schemas.openxmlformats.org/presentationml/2006/main">
  <p:tag name="AS_UNIQUEID" val="19129"/>
</p:tagLst>
</file>

<file path=ppt/tags/tag178.xml><?xml version="1.0" encoding="utf-8"?>
<p:tagLst xmlns:p="http://schemas.openxmlformats.org/presentationml/2006/main">
  <p:tag name="AS_UNIQUEID" val="11932"/>
</p:tagLst>
</file>

<file path=ppt/tags/tag179.xml><?xml version="1.0" encoding="utf-8"?>
<p:tagLst xmlns:p="http://schemas.openxmlformats.org/presentationml/2006/main">
  <p:tag name="AS_UNIQUEID" val="11933"/>
</p:tagLst>
</file>

<file path=ppt/tags/tag180.xml><?xml version="1.0" encoding="utf-8"?>
<p:tagLst xmlns:p="http://schemas.openxmlformats.org/presentationml/2006/main">
  <p:tag name="AS_UNIQUEID" val="11935"/>
</p:tagLst>
</file>

<file path=ppt/tags/tag181.xml><?xml version="1.0" encoding="utf-8"?>
<p:tagLst xmlns:p="http://schemas.openxmlformats.org/presentationml/2006/main">
  <p:tag name="AS_UNIQUEID" val="11936"/>
</p:tagLst>
</file>

<file path=ppt/tags/tag182.xml><?xml version="1.0" encoding="utf-8"?>
<p:tagLst xmlns:p="http://schemas.openxmlformats.org/presentationml/2006/main">
  <p:tag name="AS_UNIQUEID" val="11937"/>
</p:tagLst>
</file>

<file path=ppt/tags/tag183.xml><?xml version="1.0" encoding="utf-8"?>
<p:tagLst xmlns:p="http://schemas.openxmlformats.org/presentationml/2006/main">
  <p:tag name="AS_UNIQUEID" val="11938"/>
</p:tagLst>
</file>

<file path=ppt/tags/tag184.xml><?xml version="1.0" encoding="utf-8"?>
<p:tagLst xmlns:p="http://schemas.openxmlformats.org/presentationml/2006/main">
  <p:tag name="AS_UNIQUEID" val="11941"/>
</p:tagLst>
</file>

<file path=ppt/tags/tag185.xml><?xml version="1.0" encoding="utf-8"?>
<p:tagLst xmlns:p="http://schemas.openxmlformats.org/presentationml/2006/main">
  <p:tag name="AS_UNIQUEID" val="11949"/>
</p:tagLst>
</file>

<file path=ppt/tags/tag186.xml><?xml version="1.0" encoding="utf-8"?>
<p:tagLst xmlns:p="http://schemas.openxmlformats.org/presentationml/2006/main">
  <p:tag name="AS_UNIQUEID" val="11951"/>
</p:tagLst>
</file>

<file path=ppt/tags/tag187.xml><?xml version="1.0" encoding="utf-8"?>
<p:tagLst xmlns:p="http://schemas.openxmlformats.org/presentationml/2006/main">
  <p:tag name="AS_UNIQUEID" val="11952"/>
</p:tagLst>
</file>

<file path=ppt/tags/tag188.xml><?xml version="1.0" encoding="utf-8"?>
<p:tagLst xmlns:p="http://schemas.openxmlformats.org/presentationml/2006/main">
  <p:tag name="AS_UNIQUEID" val="11954"/>
</p:tagLst>
</file>

<file path=ppt/tags/tag189.xml><?xml version="1.0" encoding="utf-8"?>
<p:tagLst xmlns:p="http://schemas.openxmlformats.org/presentationml/2006/main">
  <p:tag name="AS_UNIQUEID" val="11957"/>
</p:tagLst>
</file>

<file path=ppt/tags/tag190.xml><?xml version="1.0" encoding="utf-8"?>
<p:tagLst xmlns:p="http://schemas.openxmlformats.org/presentationml/2006/main">
  <p:tag name="AS_UNIQUEID" val="19130"/>
</p:tagLst>
</file>

<file path=ppt/tags/tag191.xml><?xml version="1.0" encoding="utf-8"?>
<p:tagLst xmlns:p="http://schemas.openxmlformats.org/presentationml/2006/main">
  <p:tag name="AS_UNIQUEID" val="4243"/>
</p:tagLst>
</file>

<file path=ppt/tags/tag192.xml><?xml version="1.0" encoding="utf-8"?>
<p:tagLst xmlns:p="http://schemas.openxmlformats.org/presentationml/2006/main">
  <p:tag name="AS_UNIQUEID" val="4244"/>
</p:tagLst>
</file>

<file path=ppt/tags/tag193.xml><?xml version="1.0" encoding="utf-8"?>
<p:tagLst xmlns:p="http://schemas.openxmlformats.org/presentationml/2006/main">
  <p:tag name="AS_UNIQUEID" val="19131"/>
</p:tagLst>
</file>

<file path=ppt/tags/tag194.xml><?xml version="1.0" encoding="utf-8"?>
<p:tagLst xmlns:p="http://schemas.openxmlformats.org/presentationml/2006/main">
  <p:tag name="AS_UNIQUEID" val="11940"/>
</p:tagLst>
</file>

<file path=ppt/tags/tag195.xml><?xml version="1.0" encoding="utf-8"?>
<p:tagLst xmlns:p="http://schemas.openxmlformats.org/presentationml/2006/main">
  <p:tag name="AS_UNIQUEID" val="11962"/>
</p:tagLst>
</file>

<file path=ppt/tags/tag196.xml><?xml version="1.0" encoding="utf-8"?>
<p:tagLst xmlns:p="http://schemas.openxmlformats.org/presentationml/2006/main">
  <p:tag name="AS_UNIQUEID" val="11965"/>
</p:tagLst>
</file>

<file path=ppt/tags/tag197.xml><?xml version="1.0" encoding="utf-8"?>
<p:tagLst xmlns:p="http://schemas.openxmlformats.org/presentationml/2006/main">
  <p:tag name="AS_UNIQUEID" val="19132"/>
</p:tagLst>
</file>

<file path=ppt/tags/tag198.xml><?xml version="1.0" encoding="utf-8"?>
<p:tagLst xmlns:p="http://schemas.openxmlformats.org/presentationml/2006/main">
  <p:tag name="AS_UNIQUEID" val="19133"/>
</p:tagLst>
</file>

<file path=ppt/tags/tag199.xml><?xml version="1.0" encoding="utf-8"?>
<p:tagLst xmlns:p="http://schemas.openxmlformats.org/presentationml/2006/main">
  <p:tag name="AS_UNIQUEID" val="11959"/>
</p:tagLst>
</file>

<file path=ppt/tags/tag200.xml><?xml version="1.0" encoding="utf-8"?>
<p:tagLst xmlns:p="http://schemas.openxmlformats.org/presentationml/2006/main">
  <p:tag name="AS_UNIQUEID" val="11967"/>
</p:tagLst>
</file>

<file path=ppt/tags/tag201.xml><?xml version="1.0" encoding="utf-8"?>
<p:tagLst xmlns:p="http://schemas.openxmlformats.org/presentationml/2006/main">
  <p:tag name="AS_UNIQUEID" val="11965"/>
</p:tagLst>
</file>

<file path=ppt/tags/tag202.xml><?xml version="1.0" encoding="utf-8"?>
<p:tagLst xmlns:p="http://schemas.openxmlformats.org/presentationml/2006/main">
  <p:tag name="AS_UNIQUEID" val="19134"/>
</p:tagLst>
</file>

<file path=ppt/tags/tag203.xml><?xml version="1.0" encoding="utf-8"?>
<p:tagLst xmlns:p="http://schemas.openxmlformats.org/presentationml/2006/main">
  <p:tag name="AS_UNIQUEID" val="19135"/>
</p:tagLst>
</file>

<file path=ppt/tags/tag204.xml><?xml version="1.0" encoding="utf-8"?>
<p:tagLst xmlns:p="http://schemas.openxmlformats.org/presentationml/2006/main">
  <p:tag name="AS_UNIQUEID" val="11960"/>
</p:tagLst>
</file>

<file path=ppt/tags/tag205.xml><?xml version="1.0" encoding="utf-8"?>
<p:tagLst xmlns:p="http://schemas.openxmlformats.org/presentationml/2006/main">
  <p:tag name="AS_UNIQUEID" val="11971"/>
</p:tagLst>
</file>

<file path=ppt/tags/tag206.xml><?xml version="1.0" encoding="utf-8"?>
<p:tagLst xmlns:p="http://schemas.openxmlformats.org/presentationml/2006/main">
  <p:tag name="AS_UNIQUEID" val="11965"/>
</p:tagLst>
</file>

<file path=ppt/tags/tag207.xml><?xml version="1.0" encoding="utf-8"?>
<p:tagLst xmlns:p="http://schemas.openxmlformats.org/presentationml/2006/main">
  <p:tag name="AS_UNIQUEID" val="19136"/>
</p:tagLst>
</file>

<file path=ppt/tags/tag208.xml><?xml version="1.0" encoding="utf-8"?>
<p:tagLst xmlns:p="http://schemas.openxmlformats.org/presentationml/2006/main">
  <p:tag name="AS_UNIQUEID" val="19137"/>
</p:tagLst>
</file>

<file path=ppt/tags/tag209.xml><?xml version="1.0" encoding="utf-8"?>
<p:tagLst xmlns:p="http://schemas.openxmlformats.org/presentationml/2006/main">
  <p:tag name="AS_UNIQUEID" val="19138"/>
</p:tagLst>
</file>

<file path=ppt/tags/tag210.xml><?xml version="1.0" encoding="utf-8"?>
<p:tagLst xmlns:p="http://schemas.openxmlformats.org/presentationml/2006/main">
  <p:tag name="AS_UNIQUEID" val="19139"/>
</p:tagLst>
</file>

<file path=ppt/tags/tag211.xml><?xml version="1.0" encoding="utf-8"?>
<p:tagLst xmlns:p="http://schemas.openxmlformats.org/presentationml/2006/main">
  <p:tag name="AS_UNIQUEID" val="19140"/>
</p:tagLst>
</file>

<file path=ppt/tags/tag212.xml><?xml version="1.0" encoding="utf-8"?>
<p:tagLst xmlns:p="http://schemas.openxmlformats.org/presentationml/2006/main">
  <p:tag name="AS_UNIQUEID" val="19141"/>
</p:tagLst>
</file>

<file path=ppt/tags/tag213.xml><?xml version="1.0" encoding="utf-8"?>
<p:tagLst xmlns:p="http://schemas.openxmlformats.org/presentationml/2006/main">
  <p:tag name="AS_UNIQUEID" val="11942"/>
</p:tagLst>
</file>

<file path=ppt/tags/tag214.xml><?xml version="1.0" encoding="utf-8"?>
<p:tagLst xmlns:p="http://schemas.openxmlformats.org/presentationml/2006/main">
  <p:tag name="AS_UNIQUEID" val="11943"/>
</p:tagLst>
</file>

<file path=ppt/tags/tag215.xml><?xml version="1.0" encoding="utf-8"?>
<p:tagLst xmlns:p="http://schemas.openxmlformats.org/presentationml/2006/main">
  <p:tag name="AS_UNIQUEID" val="11944"/>
</p:tagLst>
</file>

<file path=ppt/tags/tag216.xml><?xml version="1.0" encoding="utf-8"?>
<p:tagLst xmlns:p="http://schemas.openxmlformats.org/presentationml/2006/main">
  <p:tag name="AS_UNIQUEID" val="11946"/>
</p:tagLst>
</file>

<file path=ppt/tags/tag217.xml><?xml version="1.0" encoding="utf-8"?>
<p:tagLst xmlns:p="http://schemas.openxmlformats.org/presentationml/2006/main">
  <p:tag name="AS_UNIQUEID" val="11947"/>
</p:tagLst>
</file>

<file path=ppt/tags/tag218.xml><?xml version="1.0" encoding="utf-8"?>
<p:tagLst xmlns:p="http://schemas.openxmlformats.org/presentationml/2006/main">
  <p:tag name="AS_UNIQUEID" val="19142"/>
</p:tagLst>
</file>

<file path=ppt/tags/tag219.xml><?xml version="1.0" encoding="utf-8"?>
<p:tagLst xmlns:p="http://schemas.openxmlformats.org/presentationml/2006/main">
  <p:tag name="AS_UNIQUEID" val="19143"/>
</p:tagLst>
</file>

<file path=ppt/tags/tag220.xml><?xml version="1.0" encoding="utf-8"?>
<p:tagLst xmlns:p="http://schemas.openxmlformats.org/presentationml/2006/main">
  <p:tag name="AS_UNIQUEID" val="19144"/>
</p:tagLst>
</file>

<file path=ppt/tags/tag221.xml><?xml version="1.0" encoding="utf-8"?>
<p:tagLst xmlns:p="http://schemas.openxmlformats.org/presentationml/2006/main">
  <p:tag name="AS_UNIQUEID" val="19145"/>
</p:tagLst>
</file>

<file path=ppt/tags/tag222.xml><?xml version="1.0" encoding="utf-8"?>
<p:tagLst xmlns:p="http://schemas.openxmlformats.org/presentationml/2006/main">
  <p:tag name="AS_UNIQUEID" val="19146"/>
</p:tagLst>
</file>

<file path=ppt/tags/tag223.xml><?xml version="1.0" encoding="utf-8"?>
<p:tagLst xmlns:p="http://schemas.openxmlformats.org/presentationml/2006/main">
  <p:tag name="AS_UNIQUEID" val="19147"/>
</p:tagLst>
</file>

<file path=ppt/tags/tag224.xml><?xml version="1.0" encoding="utf-8"?>
<p:tagLst xmlns:p="http://schemas.openxmlformats.org/presentationml/2006/main">
  <p:tag name="AS_UNIQUEID" val="19148"/>
</p:tagLst>
</file>

<file path=ppt/tags/tag225.xml><?xml version="1.0" encoding="utf-8"?>
<p:tagLst xmlns:p="http://schemas.openxmlformats.org/presentationml/2006/main">
  <p:tag name="AS_UNIQUEID" val="19149"/>
</p:tagLst>
</file>

<file path=ppt/tags/tag226.xml><?xml version="1.0" encoding="utf-8"?>
<p:tagLst xmlns:p="http://schemas.openxmlformats.org/presentationml/2006/main">
  <p:tag name="AS_UNIQUEID" val="19150"/>
</p:tagLst>
</file>

<file path=ppt/tags/tag227.xml><?xml version="1.0" encoding="utf-8"?>
<p:tagLst xmlns:p="http://schemas.openxmlformats.org/presentationml/2006/main">
  <p:tag name="AS_UNIQUEID" val="19151"/>
</p:tagLst>
</file>

<file path=ppt/tags/tag228.xml><?xml version="1.0" encoding="utf-8"?>
<p:tagLst xmlns:p="http://schemas.openxmlformats.org/presentationml/2006/main">
  <p:tag name="AS_UNIQUEID" val="19152"/>
</p:tagLst>
</file>

<file path=ppt/tags/tag229.xml><?xml version="1.0" encoding="utf-8"?>
<p:tagLst xmlns:p="http://schemas.openxmlformats.org/presentationml/2006/main">
  <p:tag name="AS_UNIQUEID" val="19153"/>
</p:tagLst>
</file>

<file path=ppt/tags/tag230.xml><?xml version="1.0" encoding="utf-8"?>
<p:tagLst xmlns:p="http://schemas.openxmlformats.org/presentationml/2006/main">
  <p:tag name="AS_UNIQUEID" val="19154"/>
</p:tagLst>
</file>

<file path=ppt/tags/tag231.xml><?xml version="1.0" encoding="utf-8"?>
<p:tagLst xmlns:p="http://schemas.openxmlformats.org/presentationml/2006/main">
  <p:tag name="AS_UNIQUEID" val="19155"/>
</p:tagLst>
</file>

<file path=ppt/tags/tag232.xml><?xml version="1.0" encoding="utf-8"?>
<p:tagLst xmlns:p="http://schemas.openxmlformats.org/presentationml/2006/main">
  <p:tag name="AS_UNIQUEID" val="19156"/>
</p:tagLst>
</file>

<file path=ppt/tags/tag233.xml><?xml version="1.0" encoding="utf-8"?>
<p:tagLst xmlns:p="http://schemas.openxmlformats.org/presentationml/2006/main">
  <p:tag name="AS_UNIQUEID" val="2522"/>
  <p:tag name="KSO_WM_BEAUTIFY_FLAG" val="#wm#"/>
  <p:tag name="KSO_WM_CHIP_GROUPID" val="5fade49c998712faa657a97f"/>
  <p:tag name="KSO_WM_CHIP_XID" val="5fade49c998712faa657a980"/>
  <p:tag name="KSO_WM_TAG_VERSION" val="1.0"/>
  <p:tag name="KSO_WM_TEMPLATE_ASSEMBLE_GROUPID" val="5fc8875d9532eafaafd693e8"/>
  <p:tag name="KSO_WM_TEMPLATE_ASSEMBLE_XID" val="5fc8875d9532eafaafd693e8"/>
  <p:tag name="KSO_WM_TEMPLATE_CATEGORY" val="diagram"/>
  <p:tag name="KSO_WM_TEMPLATE_INDEX" val="20217073"/>
  <p:tag name="KSO_WM_UNIT_BLOCK" val="0"/>
  <p:tag name="KSO_WM_UNIT_COMPATIBLE" val="0"/>
  <p:tag name="KSO_WM_UNIT_DEC_AREA_ID" val="1d32bf7c27d74b4b815cbeff08c6612e"/>
  <p:tag name="KSO_WM_UNIT_DECORATE_INFO" val="{&quot;ReferentInfo&quot;:{&quot;Id&quot;:&quot;slide&quot;,&quot;X&quot;:{&quot;Pos&quot;:0},&quot;Y&quot;:{&quot;Pos&quot;:0}},&quot;DecorateInfoX&quot;:{&quot;Pos&quot;:0,&quot;IsAbs&quot;:false},&quot;DecorateInfoY&quot;:{&quot;Pos&quot;:0,&quot;IsAbs&quot;:false},&quot;DecorateInfoW&quot;:{&quot;IsAbs&quot;:false},&quot;DecorateInfoH&quot;:{&quot;IsAbs&quot;:false},&quot;whChangeMode&quot;:0}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diagram20217073_1*i*1"/>
  <p:tag name="KSO_WM_UNIT_INDEX" val="1"/>
  <p:tag name="KSO_WM_UNIT_LAYERLEVEL" val="1"/>
  <p:tag name="KSO_WM_UNIT_SM_LIMIT_TYPE" val="1"/>
  <p:tag name="KSO_WM_UNIT_TEXT_FILL_FORE_SCHEMECOLOR_INDEX" val="2"/>
  <p:tag name="KSO_WM_UNIT_TEXT_FILL_FORE_SCHEMECOLOR_INDEX_BRIGHTNESS" val="0"/>
  <p:tag name="KSO_WM_UNIT_TEXT_FILL_TYPE" val="1"/>
  <p:tag name="KSO_WM_UNIT_TYPE" val="i"/>
  <p:tag name="KSO_WM_UNIT_VALUE" val="4"/>
</p:tagLst>
</file>

<file path=ppt/tags/tag234.xml><?xml version="1.0" encoding="utf-8"?>
<p:tagLst xmlns:p="http://schemas.openxmlformats.org/presentationml/2006/main">
  <p:tag name="AS_UNIQUEID" val="2523"/>
  <p:tag name="KSO_WM_ASSEMBLE_CHIP_INDEX" val="0e5048f84fe143448b63da701d864fe7"/>
  <p:tag name="KSO_WM_BEAUTIFY_FLAG" val="#wm#"/>
  <p:tag name="KSO_WM_CHIP_FILLAREA_FILL_RULE" val="{&quot;fill_align&quot;:&quot;lt&quot;,&quot;fill_mode&quot;:&quot;full&quot;,&quot;sacle_strategy&quot;:&quot;smart&quot;}"/>
  <p:tag name="KSO_WM_CHIP_GROUPID" val="5e7881253197e252a37019b5"/>
  <p:tag name="KSO_WM_CHIP_XID" val="5e7881253197e252a37019b6"/>
  <p:tag name="KSO_WM_TAG_VERSION" val="1.0"/>
  <p:tag name="KSO_WM_TEMPLATE_ASSEMBLE_GROUPID" val="5fc8875d9532eafaafd693e8"/>
  <p:tag name="KSO_WM_TEMPLATE_ASSEMBLE_XID" val="5fc8875d9532eafaafd693e8"/>
  <p:tag name="KSO_WM_TEMPLATE_CATEGORY" val="diagram"/>
  <p:tag name="KSO_WM_TEMPLATE_INDEX" val="20217073"/>
  <p:tag name="KSO_WM_UNIT_BLOCK" val="0"/>
  <p:tag name="KSO_WM_UNIT_COMPATIBLE" val="0"/>
  <p:tag name="KSO_WM_UNIT_DEC_AREA_ID" val="9a8ae44ddcaa4582a1cc70e1c4f20c0c"/>
  <p:tag name="KSO_WM_UNIT_DECORATE_INFO" val="{&quot;ReferentInfo&quot;:{&quot;Id&quot;:&quot;slide&quot;,&quot;X&quot;:{&quot;Pos&quot;:0},&quot;Y&quot;:{&quot;Pos&quot;:0}},&quot;DecorateInfoX&quot;:{&quot;Pos&quot;:0,&quot;IsAbs&quot;:false},&quot;DecorateInfoY&quot;:{&quot;Pos&quot;:0,&quot;IsAbs&quot;:false},&quot;DecorateInfoW&quot;:{&quot;IsAbs&quot;:false},&quot;DecorateInfoH&quot;:{&quot;IsAbs&quot;:false},&quot;whChangeMode&quot;:0}"/>
  <p:tag name="KSO_WM_UNIT_DEFAULT_FONT" val="24;44;4"/>
  <p:tag name="KSO_WM_UNIT_DIAGRAM_ISNUMVISUAL" val="0"/>
  <p:tag name="KSO_WM_UNIT_DIAGRAM_ISREFERUNIT" val="0"/>
  <p:tag name="KSO_WM_UNIT_HIGHLIGHT" val="0"/>
  <p:tag name="KSO_WM_UNIT_ID" val="diagram20217073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标题"/>
  <p:tag name="KSO_WM_UNIT_SHOW_EDIT_AREA_INDICATION" val="1"/>
  <p:tag name="KSO_WM_UNIT_SM_LIMIT_TYPE" val="2"/>
  <p:tag name="KSO_WM_UNIT_TEXT_FILL_FORE_SCHEMECOLOR_INDEX" val="13"/>
  <p:tag name="KSO_WM_UNIT_TEXT_FILL_FORE_SCHEMECOLOR_INDEX_BRIGHTNESS" val="0"/>
  <p:tag name="KSO_WM_UNIT_TEXT_FILL_TYPE" val="1"/>
  <p:tag name="KSO_WM_UNIT_TYPE" val="a"/>
  <p:tag name="KSO_WM_UNIT_VALUE" val="9"/>
</p:tagLst>
</file>

<file path=ppt/tags/tag235.xml><?xml version="1.0" encoding="utf-8"?>
<p:tagLst xmlns:p="http://schemas.openxmlformats.org/presentationml/2006/main">
  <p:tag name="AS_UNIQUEID" val="2524"/>
  <p:tag name="KSO_WM_ASSEMBLE_CHIP_INDEX" val="87eb85ee6f1940ce8cf7e31bea97276e"/>
  <p:tag name="KSO_WM_BEAUTIFY_FLAG" val="#wm#"/>
  <p:tag name="KSO_WM_CHIP_FILLAREA_FILL_RULE" val="{&quot;fill_align&quot;:&quot;lt&quot;,&quot;fill_mode&quot;:&quot;full&quot;,&quot;sacle_strategy&quot;:&quot;smart&quot;}"/>
  <p:tag name="KSO_WM_CHIP_GROUPID" val="5e6b05596848fb12bee65ac8"/>
  <p:tag name="KSO_WM_CHIP_XID" val="5e6b05596848fb12bee65aca"/>
  <p:tag name="KSO_WM_TAG_VERSION" val="1.0"/>
  <p:tag name="KSO_WM_TEMPLATE_ASSEMBLE_GROUPID" val="5fc8875d9532eafaafd693e8"/>
  <p:tag name="KSO_WM_TEMPLATE_ASSEMBLE_XID" val="5fc8875d9532eafaafd693e8"/>
  <p:tag name="KSO_WM_TEMPLATE_CATEGORY" val="diagram"/>
  <p:tag name="KSO_WM_TEMPLATE_INDEX" val="20217073"/>
  <p:tag name="KSO_WM_UNIT_BLOCK" val="0"/>
  <p:tag name="KSO_WM_UNIT_COMPATIBLE" val="0"/>
  <p:tag name="KSO_WM_UNIT_DEC_AREA_ID" val="511b69a8632e4502953b28b71d5df49d"/>
  <p:tag name="KSO_WM_UNIT_DECORATE_INFO" val="{&quot;ReferentInfo&quot;:{&quot;Id&quot;:&quot;slide&quot;,&quot;X&quot;:{&quot;Pos&quot;:0},&quot;Y&quot;:{&quot;Pos&quot;:0}},&quot;DecorateInfoX&quot;:{&quot;Pos&quot;:0,&quot;IsAbs&quot;:false},&quot;DecorateInfoY&quot;:{&quot;Pos&quot;:0,&quot;IsAbs&quot;:false},&quot;DecorateInfoW&quot;:{&quot;IsAbs&quot;:false},&quot;DecorateInfoH&quot;:{&quot;IsAbs&quot;:false},&quot;whChangeMode&quot;:0}"/>
  <p:tag name="KSO_WM_UNIT_DEFAULT_FONT" val="14;20;2"/>
  <p:tag name="KSO_WM_UNIT_DIAGRAM_ISNUMVISUAL" val="0"/>
  <p:tag name="KSO_WM_UNIT_DIAGRAM_ISREFERUNIT" val="0"/>
  <p:tag name="KSO_WM_UNIT_HIGHLIGHT" val="0"/>
  <p:tag name="KSO_WM_UNIT_ID" val="diagram20217073_1*f*1"/>
  <p:tag name="KSO_WM_UNIT_INDEX" val="1"/>
  <p:tag name="KSO_WM_UNIT_LAYERLEVEL" val="1"/>
  <p:tag name="KSO_WM_UNIT_NOCLEAR" val="0"/>
  <p:tag name="KSO_WM_UNIT_PRESET_TEXT" val="单击此处添加正文，文字是您思想的提炼，为了演示发布的良好效果，请言简意赅的阐述您的观点。您的内容已经简明扼要。"/>
  <p:tag name="KSO_WM_UNIT_SHOW_EDIT_AREA_INDICATION" val="1"/>
  <p:tag name="KSO_WM_UNIT_SM_LIMIT_TYPE" val="2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EXT_SUBTYPE" val="a"/>
  <p:tag name="KSO_WM_UNIT_TYPE" val="f"/>
  <p:tag name="KSO_WM_UNIT_VALUE" val="72"/>
</p:tagLst>
</file>

<file path=ppt/tags/tag236.xml><?xml version="1.0" encoding="utf-8"?>
<p:tagLst xmlns:p="http://schemas.openxmlformats.org/presentationml/2006/main">
  <p:tag name="AS_UNIQUEID" val="2525"/>
  <p:tag name="KSO_WM_BEAUTIFY_FLAG" val="#wm#"/>
  <p:tag name="KSO_WM_CHIP_GROUPID" val="5f2295eddda340fd2c9b588a"/>
  <p:tag name="KSO_WM_CHIP_XID" val="5f2295eddda340fd2c9b588b"/>
  <p:tag name="KSO_WM_TAG_VERSION" val="1.0"/>
  <p:tag name="KSO_WM_TEMPLATE_ASSEMBLE_GROUPID" val="5f48a2c2f3f92eac73830e7d"/>
  <p:tag name="KSO_WM_TEMPLATE_ASSEMBLE_XID" val="5f48a2c2f3f92eac73830e7d"/>
  <p:tag name="KSO_WM_TEMPLATE_CATEGORY" val="diagram"/>
  <p:tag name="KSO_WM_TEMPLATE_INDEX" val="20210167"/>
  <p:tag name="KSO_WM_UNIT_BLOCK" val="0"/>
  <p:tag name="KSO_WM_UNIT_COMPATIBLE" val="0"/>
  <p:tag name="KSO_WM_UNIT_DEC_AREA_ID" val="09e6a6c2854a4680b2125f1adfc55343"/>
  <p:tag name="KSO_WM_UNIT_DECORATE_INFO" val="{&quot;ReferentInfo&quot;:{&quot;Id&quot;:&quot;slide&quot;,&quot;X&quot;:{&quot;Pos&quot;:0},&quot;Y&quot;:{&quot;Pos&quot;:0}},&quot;DecorateInfoX&quot;:{&quot;Pos&quot;:0,&quot;IsAbs&quot;:false},&quot;DecorateInfoY&quot;:{&quot;Pos&quot;:0,&quot;IsAbs&quot;:false},&quot;DecorateInfoW&quot;:{&quot;IsAbs&quot;:true},&quot;DecorateInfoH&quot;:{&quot;IsAbs&quot;:true},&quot;whChangeMode&quot;:0}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diagram20210167_1*i*2"/>
  <p:tag name="KSO_WM_UNIT_INDEX" val="2"/>
  <p:tag name="KSO_WM_UNIT_LAYERLEVEL" val="1"/>
  <p:tag name="KSO_WM_UNIT_SM_LIMIT_TYPE" val="1"/>
  <p:tag name="KSO_WM_UNIT_TEXT_FILL_FORE_SCHEMECOLOR_INDEX" val="2"/>
  <p:tag name="KSO_WM_UNIT_TEXT_FILL_FORE_SCHEMECOLOR_INDEX_BRIGHTNESS" val="0"/>
  <p:tag name="KSO_WM_UNIT_TEXT_FILL_TYPE" val="1"/>
  <p:tag name="KSO_WM_UNIT_TYPE" val="i"/>
  <p:tag name="KSO_WM_UNIT_VALUE" val="36"/>
</p:tagLst>
</file>

<file path=ppt/tags/tag237.xml><?xml version="1.0" encoding="utf-8"?>
<p:tagLst xmlns:p="http://schemas.openxmlformats.org/presentationml/2006/main">
  <p:tag name="AS_UNIQUEID" val="19157"/>
</p:tagLst>
</file>

<file path=ppt/tags/tag238.xml><?xml version="1.0" encoding="utf-8"?>
<p:tagLst xmlns:p="http://schemas.openxmlformats.org/presentationml/2006/main">
  <p:tag name="AS_UNIQUEID" val="2522"/>
  <p:tag name="KSO_WM_BEAUTIFY_FLAG" val="#wm#"/>
  <p:tag name="KSO_WM_CHIP_GROUPID" val="5fade49c998712faa657a97f"/>
  <p:tag name="KSO_WM_CHIP_XID" val="5fade49c998712faa657a980"/>
  <p:tag name="KSO_WM_TAG_VERSION" val="1.0"/>
  <p:tag name="KSO_WM_TEMPLATE_ASSEMBLE_GROUPID" val="5fc8875d9532eafaafd693e8"/>
  <p:tag name="KSO_WM_TEMPLATE_ASSEMBLE_XID" val="5fc8875d9532eafaafd693e8"/>
  <p:tag name="KSO_WM_TEMPLATE_CATEGORY" val="diagram"/>
  <p:tag name="KSO_WM_TEMPLATE_INDEX" val="20217073"/>
  <p:tag name="KSO_WM_UNIT_BLOCK" val="0"/>
  <p:tag name="KSO_WM_UNIT_COMPATIBLE" val="0"/>
  <p:tag name="KSO_WM_UNIT_DEC_AREA_ID" val="1d32bf7c27d74b4b815cbeff08c6612e"/>
  <p:tag name="KSO_WM_UNIT_DECORATE_INFO" val="{&quot;ReferentInfo&quot;:{&quot;Id&quot;:&quot;slide&quot;,&quot;X&quot;:{&quot;Pos&quot;:0},&quot;Y&quot;:{&quot;Pos&quot;:0}},&quot;DecorateInfoX&quot;:{&quot;Pos&quot;:0,&quot;IsAbs&quot;:false},&quot;DecorateInfoY&quot;:{&quot;Pos&quot;:0,&quot;IsAbs&quot;:false},&quot;DecorateInfoW&quot;:{&quot;IsAbs&quot;:false},&quot;DecorateInfoH&quot;:{&quot;IsAbs&quot;:false},&quot;whChangeMode&quot;:0}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diagram20217073_1*i*1"/>
  <p:tag name="KSO_WM_UNIT_INDEX" val="1"/>
  <p:tag name="KSO_WM_UNIT_LAYERLEVEL" val="1"/>
  <p:tag name="KSO_WM_UNIT_SM_LIMIT_TYPE" val="1"/>
  <p:tag name="KSO_WM_UNIT_TEXT_FILL_FORE_SCHEMECOLOR_INDEX" val="2"/>
  <p:tag name="KSO_WM_UNIT_TEXT_FILL_FORE_SCHEMECOLOR_INDEX_BRIGHTNESS" val="0"/>
  <p:tag name="KSO_WM_UNIT_TEXT_FILL_TYPE" val="1"/>
  <p:tag name="KSO_WM_UNIT_TYPE" val="i"/>
  <p:tag name="KSO_WM_UNIT_VALUE" val="4"/>
</p:tagLst>
</file>

<file path=ppt/tags/tag239.xml><?xml version="1.0" encoding="utf-8"?>
<p:tagLst xmlns:p="http://schemas.openxmlformats.org/presentationml/2006/main">
  <p:tag name="AS_UNIQUEID" val="2523"/>
  <p:tag name="KSO_WM_ASSEMBLE_CHIP_INDEX" val="0e5048f84fe143448b63da701d864fe7"/>
  <p:tag name="KSO_WM_BEAUTIFY_FLAG" val="#wm#"/>
  <p:tag name="KSO_WM_CHIP_FILLAREA_FILL_RULE" val="{&quot;fill_align&quot;:&quot;lt&quot;,&quot;fill_mode&quot;:&quot;full&quot;,&quot;sacle_strategy&quot;:&quot;smart&quot;}"/>
  <p:tag name="KSO_WM_CHIP_GROUPID" val="5e7881253197e252a37019b5"/>
  <p:tag name="KSO_WM_CHIP_XID" val="5e7881253197e252a37019b6"/>
  <p:tag name="KSO_WM_TAG_VERSION" val="1.0"/>
  <p:tag name="KSO_WM_TEMPLATE_ASSEMBLE_GROUPID" val="5fc8875d9532eafaafd693e8"/>
  <p:tag name="KSO_WM_TEMPLATE_ASSEMBLE_XID" val="5fc8875d9532eafaafd693e8"/>
  <p:tag name="KSO_WM_TEMPLATE_CATEGORY" val="diagram"/>
  <p:tag name="KSO_WM_TEMPLATE_INDEX" val="20217073"/>
  <p:tag name="KSO_WM_UNIT_BLOCK" val="0"/>
  <p:tag name="KSO_WM_UNIT_COMPATIBLE" val="0"/>
  <p:tag name="KSO_WM_UNIT_DEC_AREA_ID" val="9a8ae44ddcaa4582a1cc70e1c4f20c0c"/>
  <p:tag name="KSO_WM_UNIT_DECORATE_INFO" val="{&quot;ReferentInfo&quot;:{&quot;Id&quot;:&quot;slide&quot;,&quot;X&quot;:{&quot;Pos&quot;:0},&quot;Y&quot;:{&quot;Pos&quot;:0}},&quot;DecorateInfoX&quot;:{&quot;Pos&quot;:0,&quot;IsAbs&quot;:false},&quot;DecorateInfoY&quot;:{&quot;Pos&quot;:0,&quot;IsAbs&quot;:false},&quot;DecorateInfoW&quot;:{&quot;IsAbs&quot;:false},&quot;DecorateInfoH&quot;:{&quot;IsAbs&quot;:false},&quot;whChangeMode&quot;:0}"/>
  <p:tag name="KSO_WM_UNIT_DEFAULT_FONT" val="24;44;4"/>
  <p:tag name="KSO_WM_UNIT_DIAGRAM_ISNUMVISUAL" val="0"/>
  <p:tag name="KSO_WM_UNIT_DIAGRAM_ISREFERUNIT" val="0"/>
  <p:tag name="KSO_WM_UNIT_HIGHLIGHT" val="0"/>
  <p:tag name="KSO_WM_UNIT_ID" val="diagram20217073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标题"/>
  <p:tag name="KSO_WM_UNIT_SHOW_EDIT_AREA_INDICATION" val="1"/>
  <p:tag name="KSO_WM_UNIT_SM_LIMIT_TYPE" val="2"/>
  <p:tag name="KSO_WM_UNIT_TEXT_FILL_FORE_SCHEMECOLOR_INDEX" val="13"/>
  <p:tag name="KSO_WM_UNIT_TEXT_FILL_FORE_SCHEMECOLOR_INDEX_BRIGHTNESS" val="0"/>
  <p:tag name="KSO_WM_UNIT_TEXT_FILL_TYPE" val="1"/>
  <p:tag name="KSO_WM_UNIT_TYPE" val="a"/>
  <p:tag name="KSO_WM_UNIT_VALUE" val="9"/>
</p:tagLst>
</file>

<file path=ppt/tags/tag240.xml><?xml version="1.0" encoding="utf-8"?>
<p:tagLst xmlns:p="http://schemas.openxmlformats.org/presentationml/2006/main">
  <p:tag name="AS_UNIQUEID" val="2524"/>
  <p:tag name="KSO_WM_ASSEMBLE_CHIP_INDEX" val="87eb85ee6f1940ce8cf7e31bea97276e"/>
  <p:tag name="KSO_WM_BEAUTIFY_FLAG" val="#wm#"/>
  <p:tag name="KSO_WM_CHIP_FILLAREA_FILL_RULE" val="{&quot;fill_align&quot;:&quot;lt&quot;,&quot;fill_mode&quot;:&quot;full&quot;,&quot;sacle_strategy&quot;:&quot;smart&quot;}"/>
  <p:tag name="KSO_WM_CHIP_GROUPID" val="5e6b05596848fb12bee65ac8"/>
  <p:tag name="KSO_WM_CHIP_XID" val="5e6b05596848fb12bee65aca"/>
  <p:tag name="KSO_WM_TAG_VERSION" val="1.0"/>
  <p:tag name="KSO_WM_TEMPLATE_ASSEMBLE_GROUPID" val="5fc8875d9532eafaafd693e8"/>
  <p:tag name="KSO_WM_TEMPLATE_ASSEMBLE_XID" val="5fc8875d9532eafaafd693e8"/>
  <p:tag name="KSO_WM_TEMPLATE_CATEGORY" val="diagram"/>
  <p:tag name="KSO_WM_TEMPLATE_INDEX" val="20217073"/>
  <p:tag name="KSO_WM_UNIT_BLOCK" val="0"/>
  <p:tag name="KSO_WM_UNIT_COMPATIBLE" val="0"/>
  <p:tag name="KSO_WM_UNIT_DEC_AREA_ID" val="511b69a8632e4502953b28b71d5df49d"/>
  <p:tag name="KSO_WM_UNIT_DECORATE_INFO" val="{&quot;ReferentInfo&quot;:{&quot;Id&quot;:&quot;slide&quot;,&quot;X&quot;:{&quot;Pos&quot;:0},&quot;Y&quot;:{&quot;Pos&quot;:0}},&quot;DecorateInfoX&quot;:{&quot;Pos&quot;:0,&quot;IsAbs&quot;:false},&quot;DecorateInfoY&quot;:{&quot;Pos&quot;:0,&quot;IsAbs&quot;:false},&quot;DecorateInfoW&quot;:{&quot;IsAbs&quot;:false},&quot;DecorateInfoH&quot;:{&quot;IsAbs&quot;:false},&quot;whChangeMode&quot;:0}"/>
  <p:tag name="KSO_WM_UNIT_DEFAULT_FONT" val="14;20;2"/>
  <p:tag name="KSO_WM_UNIT_DIAGRAM_ISNUMVISUAL" val="0"/>
  <p:tag name="KSO_WM_UNIT_DIAGRAM_ISREFERUNIT" val="0"/>
  <p:tag name="KSO_WM_UNIT_HIGHLIGHT" val="0"/>
  <p:tag name="KSO_WM_UNIT_ID" val="diagram20217073_1*f*1"/>
  <p:tag name="KSO_WM_UNIT_INDEX" val="1"/>
  <p:tag name="KSO_WM_UNIT_LAYERLEVEL" val="1"/>
  <p:tag name="KSO_WM_UNIT_NOCLEAR" val="0"/>
  <p:tag name="KSO_WM_UNIT_PRESET_TEXT" val="单击此处添加正文，文字是您思想的提炼，为了演示发布的良好效果，请言简意赅的阐述您的观点。您的内容已经简明扼要。"/>
  <p:tag name="KSO_WM_UNIT_SHOW_EDIT_AREA_INDICATION" val="1"/>
  <p:tag name="KSO_WM_UNIT_SM_LIMIT_TYPE" val="2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EXT_SUBTYPE" val="a"/>
  <p:tag name="KSO_WM_UNIT_TYPE" val="f"/>
  <p:tag name="KSO_WM_UNIT_VALUE" val="72"/>
</p:tagLst>
</file>

<file path=ppt/tags/tag241.xml><?xml version="1.0" encoding="utf-8"?>
<p:tagLst xmlns:p="http://schemas.openxmlformats.org/presentationml/2006/main">
  <p:tag name="AS_UNIQUEID" val="2525"/>
  <p:tag name="KSO_WM_BEAUTIFY_FLAG" val="#wm#"/>
  <p:tag name="KSO_WM_CHIP_GROUPID" val="5f2295eddda340fd2c9b588a"/>
  <p:tag name="KSO_WM_CHIP_XID" val="5f2295eddda340fd2c9b588b"/>
  <p:tag name="KSO_WM_TAG_VERSION" val="1.0"/>
  <p:tag name="KSO_WM_TEMPLATE_ASSEMBLE_GROUPID" val="5f48a2c2f3f92eac73830e7d"/>
  <p:tag name="KSO_WM_TEMPLATE_ASSEMBLE_XID" val="5f48a2c2f3f92eac73830e7d"/>
  <p:tag name="KSO_WM_TEMPLATE_CATEGORY" val="diagram"/>
  <p:tag name="KSO_WM_TEMPLATE_INDEX" val="20210167"/>
  <p:tag name="KSO_WM_UNIT_BLOCK" val="0"/>
  <p:tag name="KSO_WM_UNIT_COMPATIBLE" val="0"/>
  <p:tag name="KSO_WM_UNIT_DEC_AREA_ID" val="09e6a6c2854a4680b2125f1adfc55343"/>
  <p:tag name="KSO_WM_UNIT_DECORATE_INFO" val="{&quot;ReferentInfo&quot;:{&quot;Id&quot;:&quot;slide&quot;,&quot;X&quot;:{&quot;Pos&quot;:0},&quot;Y&quot;:{&quot;Pos&quot;:0}},&quot;DecorateInfoX&quot;:{&quot;Pos&quot;:0,&quot;IsAbs&quot;:false},&quot;DecorateInfoY&quot;:{&quot;Pos&quot;:0,&quot;IsAbs&quot;:false},&quot;DecorateInfoW&quot;:{&quot;IsAbs&quot;:true},&quot;DecorateInfoH&quot;:{&quot;IsAbs&quot;:true},&quot;whChangeMode&quot;:0}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diagram20210167_1*i*2"/>
  <p:tag name="KSO_WM_UNIT_INDEX" val="2"/>
  <p:tag name="KSO_WM_UNIT_LAYERLEVEL" val="1"/>
  <p:tag name="KSO_WM_UNIT_SM_LIMIT_TYPE" val="1"/>
  <p:tag name="KSO_WM_UNIT_TEXT_FILL_FORE_SCHEMECOLOR_INDEX" val="2"/>
  <p:tag name="KSO_WM_UNIT_TEXT_FILL_FORE_SCHEMECOLOR_INDEX_BRIGHTNESS" val="0"/>
  <p:tag name="KSO_WM_UNIT_TEXT_FILL_TYPE" val="1"/>
  <p:tag name="KSO_WM_UNIT_TYPE" val="i"/>
  <p:tag name="KSO_WM_UNIT_VALUE" val="36"/>
</p:tagLst>
</file>

<file path=ppt/tags/tag242.xml><?xml version="1.0" encoding="utf-8"?>
<p:tagLst xmlns:p="http://schemas.openxmlformats.org/presentationml/2006/main">
  <p:tag name="AS_UNIQUEID" val="19158"/>
</p:tagLst>
</file>

<file path=ppt/tags/tag243.xml><?xml version="1.0" encoding="utf-8"?>
<p:tagLst xmlns:p="http://schemas.openxmlformats.org/presentationml/2006/main">
  <p:tag name="AS_UNIQUEID" val="2643"/>
</p:tagLst>
</file>

<file path=ppt/tags/tag244.xml><?xml version="1.0" encoding="utf-8"?>
<p:tagLst xmlns:p="http://schemas.openxmlformats.org/presentationml/2006/main">
  <p:tag name="AS_UNIQUEID" val="2644"/>
</p:tagLst>
</file>

<file path=ppt/tags/tag245.xml><?xml version="1.0" encoding="utf-8"?>
<p:tagLst xmlns:p="http://schemas.openxmlformats.org/presentationml/2006/main">
  <p:tag name="AS_UNIQUEID" val="19159"/>
</p:tagLst>
</file>

<file path=ppt/tags/tag246.xml><?xml version="1.0" encoding="utf-8"?>
<p:tagLst xmlns:p="http://schemas.openxmlformats.org/presentationml/2006/main">
  <p:tag name="AS_UNIQUEID" val="19160"/>
</p:tagLst>
</file>

<file path=ppt/tags/tag247.xml><?xml version="1.0" encoding="utf-8"?>
<p:tagLst xmlns:p="http://schemas.openxmlformats.org/presentationml/2006/main">
  <p:tag name="AS_UNIQUEID" val="4243"/>
</p:tagLst>
</file>

<file path=ppt/tags/tag248.xml><?xml version="1.0" encoding="utf-8"?>
<p:tagLst xmlns:p="http://schemas.openxmlformats.org/presentationml/2006/main">
  <p:tag name="AS_UNIQUEID" val="4244"/>
</p:tagLst>
</file>

<file path=ppt/tags/tag249.xml><?xml version="1.0" encoding="utf-8"?>
<p:tagLst xmlns:p="http://schemas.openxmlformats.org/presentationml/2006/main">
  <p:tag name="AS_UNIQUEID" val="1137"/>
</p:tagLst>
</file>

<file path=ppt/tags/tag250.xml><?xml version="1.0" encoding="utf-8"?>
<p:tagLst xmlns:p="http://schemas.openxmlformats.org/presentationml/2006/main">
  <p:tag name="AS_UNIQUEID" val="1138"/>
</p:tagLst>
</file>

<file path=ppt/tags/tag251.xml><?xml version="1.0" encoding="utf-8"?>
<p:tagLst xmlns:p="http://schemas.openxmlformats.org/presentationml/2006/main">
  <p:tag name="AS_UNIQUEID" val="1139"/>
</p:tagLst>
</file>

<file path=ppt/tags/tag252.xml><?xml version="1.0" encoding="utf-8"?>
<p:tagLst xmlns:p="http://schemas.openxmlformats.org/presentationml/2006/main">
  <p:tag name="AS_UNIQUEID" val="1141"/>
</p:tagLst>
</file>

<file path=ppt/tags/tag253.xml><?xml version="1.0" encoding="utf-8"?>
<p:tagLst xmlns:p="http://schemas.openxmlformats.org/presentationml/2006/main">
  <p:tag name="AS_UNIQUEID" val="1142"/>
</p:tagLst>
</file>

<file path=ppt/tags/tag254.xml><?xml version="1.0" encoding="utf-8"?>
<p:tagLst xmlns:p="http://schemas.openxmlformats.org/presentationml/2006/main">
  <p:tag name="AS_UNIQUEID" val="1143"/>
</p:tagLst>
</file>

<file path=ppt/tags/tag255.xml><?xml version="1.0" encoding="utf-8"?>
<p:tagLst xmlns:p="http://schemas.openxmlformats.org/presentationml/2006/main">
  <p:tag name="AS_UNIQUEID" val="1145"/>
</p:tagLst>
</file>

<file path=ppt/tags/tag256.xml><?xml version="1.0" encoding="utf-8"?>
<p:tagLst xmlns:p="http://schemas.openxmlformats.org/presentationml/2006/main">
  <p:tag name="AS_UNIQUEID" val="1147"/>
</p:tagLst>
</file>

<file path=ppt/tags/tag257.xml><?xml version="1.0" encoding="utf-8"?>
<p:tagLst xmlns:p="http://schemas.openxmlformats.org/presentationml/2006/main">
  <p:tag name="AS_UNIQUEID" val="1148"/>
</p:tagLst>
</file>

<file path=ppt/tags/tag258.xml><?xml version="1.0" encoding="utf-8"?>
<p:tagLst xmlns:p="http://schemas.openxmlformats.org/presentationml/2006/main">
  <p:tag name="AS_UNIQUEID" val="1149"/>
</p:tagLst>
</file>

<file path=ppt/tags/tag259.xml><?xml version="1.0" encoding="utf-8"?>
<p:tagLst xmlns:p="http://schemas.openxmlformats.org/presentationml/2006/main">
  <p:tag name="AS_UNIQUEID" val="1137"/>
</p:tagLst>
</file>

<file path=ppt/tags/tag260.xml><?xml version="1.0" encoding="utf-8"?>
<p:tagLst xmlns:p="http://schemas.openxmlformats.org/presentationml/2006/main">
  <p:tag name="AS_UNIQUEID" val="1138"/>
</p:tagLst>
</file>

<file path=ppt/tags/tag261.xml><?xml version="1.0" encoding="utf-8"?>
<p:tagLst xmlns:p="http://schemas.openxmlformats.org/presentationml/2006/main">
  <p:tag name="AS_UNIQUEID" val="1283"/>
</p:tagLst>
</file>

<file path=ppt/tags/tag262.xml><?xml version="1.0" encoding="utf-8"?>
<p:tagLst xmlns:p="http://schemas.openxmlformats.org/presentationml/2006/main">
  <p:tag name="AS_UNIQUEID" val="1137"/>
</p:tagLst>
</file>

<file path=ppt/tags/tag263.xml><?xml version="1.0" encoding="utf-8"?>
<p:tagLst xmlns:p="http://schemas.openxmlformats.org/presentationml/2006/main">
  <p:tag name="AS_UNIQUEID" val="1138"/>
</p:tagLst>
</file>

<file path=ppt/tags/tag264.xml><?xml version="1.0" encoding="utf-8"?>
<p:tagLst xmlns:p="http://schemas.openxmlformats.org/presentationml/2006/main">
  <p:tag name="AS_UNIQUEID" val="19161"/>
</p:tagLst>
</file>

<file path=ppt/tags/tag265.xml><?xml version="1.0" encoding="utf-8"?>
<p:tagLst xmlns:p="http://schemas.openxmlformats.org/presentationml/2006/main">
  <p:tag name="AS_UNIQUEID" val="19162"/>
</p:tagLst>
</file>

<file path=ppt/tags/tag266.xml><?xml version="1.0" encoding="utf-8"?>
<p:tagLst xmlns:p="http://schemas.openxmlformats.org/presentationml/2006/main">
  <p:tag name="AS_UNIQUEID" val="19163"/>
</p:tagLst>
</file>

<file path=ppt/tags/tag267.xml><?xml version="1.0" encoding="utf-8"?>
<p:tagLst xmlns:p="http://schemas.openxmlformats.org/presentationml/2006/main">
  <p:tag name="AS_UNIQUEID" val="19164"/>
</p:tagLst>
</file>

<file path=ppt/tags/tag268.xml><?xml version="1.0" encoding="utf-8"?>
<p:tagLst xmlns:p="http://schemas.openxmlformats.org/presentationml/2006/main">
  <p:tag name="AS_UNIQUEID" val="19165"/>
</p:tagLst>
</file>

<file path=ppt/tags/tag269.xml><?xml version="1.0" encoding="utf-8"?>
<p:tagLst xmlns:p="http://schemas.openxmlformats.org/presentationml/2006/main">
  <p:tag name="AS_UNIQUEID" val="19166"/>
</p:tagLst>
</file>

<file path=ppt/tags/tag270.xml><?xml version="1.0" encoding="utf-8"?>
<p:tagLst xmlns:p="http://schemas.openxmlformats.org/presentationml/2006/main">
  <p:tag name="AS_UNIQUEID" val="19167"/>
</p:tagLst>
</file>

<file path=ppt/tags/tag271.xml><?xml version="1.0" encoding="utf-8"?>
<p:tagLst xmlns:p="http://schemas.openxmlformats.org/presentationml/2006/main">
  <p:tag name="AS_UNIQUEID" val="19168"/>
</p:tagLst>
</file>

<file path=ppt/tags/tag272.xml><?xml version="1.0" encoding="utf-8"?>
<p:tagLst xmlns:p="http://schemas.openxmlformats.org/presentationml/2006/main">
  <p:tag name="AS_UNIQUEID" val="19169"/>
</p:tagLst>
</file>

<file path=ppt/tags/tag273.xml><?xml version="1.0" encoding="utf-8"?>
<p:tagLst xmlns:p="http://schemas.openxmlformats.org/presentationml/2006/main">
  <p:tag name="AS_UNIQUEID" val="19170"/>
</p:tagLst>
</file>

<file path=ppt/tags/tag274.xml><?xml version="1.0" encoding="utf-8"?>
<p:tagLst xmlns:p="http://schemas.openxmlformats.org/presentationml/2006/main">
  <p:tag name="AS_UNIQUEID" val="19171"/>
</p:tagLst>
</file>

<file path=ppt/tags/tag275.xml><?xml version="1.0" encoding="utf-8"?>
<p:tagLst xmlns:p="http://schemas.openxmlformats.org/presentationml/2006/main">
  <p:tag name="AS_UNIQUEID" val="19172"/>
</p:tagLst>
</file>

<file path=ppt/tags/tag276.xml><?xml version="1.0" encoding="utf-8"?>
<p:tagLst xmlns:p="http://schemas.openxmlformats.org/presentationml/2006/main">
  <p:tag name="AS_UNIQUEID" val="19173"/>
</p:tagLst>
</file>

<file path=ppt/tags/tag277.xml><?xml version="1.0" encoding="utf-8"?>
<p:tagLst xmlns:p="http://schemas.openxmlformats.org/presentationml/2006/main">
  <p:tag name="AS_UNIQUEID" val="19174"/>
</p:tagLst>
</file>

<file path=ppt/tags/tag278.xml><?xml version="1.0" encoding="utf-8"?>
<p:tagLst xmlns:p="http://schemas.openxmlformats.org/presentationml/2006/main">
  <p:tag name="AS_UNIQUEID" val="19204"/>
</p:tagLst>
</file>

<file path=ppt/tags/tag279.xml><?xml version="1.0" encoding="utf-8"?>
<p:tagLst xmlns:p="http://schemas.openxmlformats.org/presentationml/2006/main">
  <p:tag name="AS_UNIQUEID" val="19175"/>
</p:tagLst>
</file>

<file path=ppt/tags/tag280.xml><?xml version="1.0" encoding="utf-8"?>
<p:tagLst xmlns:p="http://schemas.openxmlformats.org/presentationml/2006/main">
  <p:tag name="AS_UNIQUEID" val="11696"/>
</p:tagLst>
</file>

<file path=ppt/tags/tag281.xml><?xml version="1.0" encoding="utf-8"?>
<p:tagLst xmlns:p="http://schemas.openxmlformats.org/presentationml/2006/main">
  <p:tag name="AS_UNIQUEID" val="11697"/>
</p:tagLst>
</file>

<file path=ppt/tags/tag282.xml><?xml version="1.0" encoding="utf-8"?>
<p:tagLst xmlns:p="http://schemas.openxmlformats.org/presentationml/2006/main">
  <p:tag name="AS_UNIQUEID" val="11698"/>
</p:tagLst>
</file>

<file path=ppt/tags/tag283.xml><?xml version="1.0" encoding="utf-8"?>
<p:tagLst xmlns:p="http://schemas.openxmlformats.org/presentationml/2006/main">
  <p:tag name="AS_UNIQUEID" val="8523"/>
  <p:tag name="KSO_WM_BEAUTIFY_FLAG" val=""/>
</p:tagLst>
</file>

<file path=ppt/tags/tag284.xml><?xml version="1.0" encoding="utf-8"?>
<p:tagLst xmlns:p="http://schemas.openxmlformats.org/presentationml/2006/main">
  <p:tag name="AS_UNIQUEID" val="8524"/>
  <p:tag name="KSO_WM_BEAUTIFY_FLAG" val=""/>
</p:tagLst>
</file>

<file path=ppt/tags/tag285.xml><?xml version="1.0" encoding="utf-8"?>
<p:tagLst xmlns:p="http://schemas.openxmlformats.org/presentationml/2006/main">
  <p:tag name="AS_UNIQUEID" val="8525"/>
  <p:tag name="KSO_WM_BEAUTIFY_FLAG" val=""/>
</p:tagLst>
</file>

<file path=ppt/tags/tag286.xml><?xml version="1.0" encoding="utf-8"?>
<p:tagLst xmlns:p="http://schemas.openxmlformats.org/presentationml/2006/main">
  <p:tag name="AS_UNIQUEID" val="8526"/>
  <p:tag name="KSO_WM_BEAUTIFY_FLAG" val=""/>
</p:tagLst>
</file>

<file path=ppt/tags/tag287.xml><?xml version="1.0" encoding="utf-8"?>
<p:tagLst xmlns:p="http://schemas.openxmlformats.org/presentationml/2006/main">
  <p:tag name="AS_UNIQUEID" val="8527"/>
  <p:tag name="KSO_WM_BEAUTIFY_FLAG" val=""/>
</p:tagLst>
</file>

<file path=ppt/tags/tag288.xml><?xml version="1.0" encoding="utf-8"?>
<p:tagLst xmlns:p="http://schemas.openxmlformats.org/presentationml/2006/main">
  <p:tag name="AS_UNIQUEID" val="8528"/>
  <p:tag name="KSO_WM_BEAUTIFY_FLAG" val=""/>
</p:tagLst>
</file>

<file path=ppt/tags/tag289.xml><?xml version="1.0" encoding="utf-8"?>
<p:tagLst xmlns:p="http://schemas.openxmlformats.org/presentationml/2006/main">
  <p:tag name="AS_UNIQUEID" val="8529"/>
  <p:tag name="KSO_WM_BEAUTIFY_FLAG" val=""/>
</p:tagLst>
</file>

<file path=ppt/tags/tag290.xml><?xml version="1.0" encoding="utf-8"?>
<p:tagLst xmlns:p="http://schemas.openxmlformats.org/presentationml/2006/main">
  <p:tag name="AS_UNIQUEID" val="8530"/>
  <p:tag name="KSO_WM_BEAUTIFY_FLAG" val=""/>
</p:tagLst>
</file>

<file path=ppt/tags/tag291.xml><?xml version="1.0" encoding="utf-8"?>
<p:tagLst xmlns:p="http://schemas.openxmlformats.org/presentationml/2006/main">
  <p:tag name="AS_UNIQUEID" val="8531"/>
  <p:tag name="KSO_WM_BEAUTIFY_FLAG" val=""/>
</p:tagLst>
</file>

<file path=ppt/tags/tag292.xml><?xml version="1.0" encoding="utf-8"?>
<p:tagLst xmlns:p="http://schemas.openxmlformats.org/presentationml/2006/main">
  <p:tag name="AS_UNIQUEID" val="8532"/>
  <p:tag name="KSO_WM_BEAUTIFY_FLAG" val=""/>
</p:tagLst>
</file>

<file path=ppt/tags/tag293.xml><?xml version="1.0" encoding="utf-8"?>
<p:tagLst xmlns:p="http://schemas.openxmlformats.org/presentationml/2006/main">
  <p:tag name="AS_UNIQUEID" val="8533"/>
  <p:tag name="KSO_WM_BEAUTIFY_FLAG" val=""/>
</p:tagLst>
</file>

<file path=ppt/tags/tag294.xml><?xml version="1.0" encoding="utf-8"?>
<p:tagLst xmlns:p="http://schemas.openxmlformats.org/presentationml/2006/main">
  <p:tag name="AS_UNIQUEID" val="8534"/>
  <p:tag name="KSO_WM_BEAUTIFY_FLAG" val=""/>
</p:tagLst>
</file>

<file path=ppt/tags/tag295.xml><?xml version="1.0" encoding="utf-8"?>
<p:tagLst xmlns:p="http://schemas.openxmlformats.org/presentationml/2006/main">
  <p:tag name="AS_UNIQUEID" val="8535"/>
  <p:tag name="KSO_WM_BEAUTIFY_FLAG" val=""/>
</p:tagLst>
</file>

<file path=ppt/tags/tag296.xml><?xml version="1.0" encoding="utf-8"?>
<p:tagLst xmlns:p="http://schemas.openxmlformats.org/presentationml/2006/main">
  <p:tag name="AS_UNIQUEID" val="6314"/>
</p:tagLst>
</file>

<file path=ppt/tags/tag297.xml><?xml version="1.0" encoding="utf-8"?>
<p:tagLst xmlns:p="http://schemas.openxmlformats.org/presentationml/2006/main">
  <p:tag name="AS_UNIQUEID" val="6315"/>
  <p:tag name="KSO_WM_BEAUTIFY_FLAG" val=""/>
</p:tagLst>
</file>

<file path=ppt/tags/tag298.xml><?xml version="1.0" encoding="utf-8"?>
<p:tagLst xmlns:p="http://schemas.openxmlformats.org/presentationml/2006/main">
  <p:tag name="AS_UNIQUEID" val="6316"/>
  <p:tag name="KSO_WM_BEAUTIFY_FLAG" val=""/>
</p:tagLst>
</file>

<file path=ppt/tags/tag299.xml><?xml version="1.0" encoding="utf-8"?>
<p:tagLst xmlns:p="http://schemas.openxmlformats.org/presentationml/2006/main">
  <p:tag name="AS_UNIQUEID" val="19176"/>
</p:tagLst>
</file>

<file path=ppt/tags/tag300.xml><?xml version="1.0" encoding="utf-8"?>
<p:tagLst xmlns:p="http://schemas.openxmlformats.org/presentationml/2006/main">
  <p:tag name="AS_UNIQUEID" val="9465"/>
</p:tagLst>
</file>

<file path=ppt/tags/tag301.xml><?xml version="1.0" encoding="utf-8"?>
<p:tagLst xmlns:p="http://schemas.openxmlformats.org/presentationml/2006/main">
  <p:tag name="AS_UNIQUEID" val="12052"/>
  <p:tag name="KSO_WM_BEAUTIFY_FLAG" val=""/>
  <p:tag name="KSO_WM_UNIT_TABLE_BEAUTIFY" val="smartTable{4a9c5a81-01e9-4686-a452-ba7de123d332}"/>
  <p:tag name="TABLE_ENDDRAG_ORIGIN_RECT" val="884*383"/>
  <p:tag name="TABLE_ENDDRAG_RECT" val="51*60*884*383"/>
</p:tagLst>
</file>

<file path=ppt/tags/tag302.xml><?xml version="1.0" encoding="utf-8"?>
<p:tagLst xmlns:p="http://schemas.openxmlformats.org/presentationml/2006/main">
  <p:tag name="AS_UNIQUEID" val="12054"/>
</p:tagLst>
</file>

<file path=ppt/tags/tag303.xml><?xml version="1.0" encoding="utf-8"?>
<p:tagLst xmlns:p="http://schemas.openxmlformats.org/presentationml/2006/main">
  <p:tag name="AS_UNIQUEID" val="12055"/>
</p:tagLst>
</file>

<file path=ppt/tags/tag304.xml><?xml version="1.0" encoding="utf-8"?>
<p:tagLst xmlns:p="http://schemas.openxmlformats.org/presentationml/2006/main">
  <p:tag name="AS_UNIQUEID" val="18980"/>
</p:tagLst>
</file>

<file path=ppt/tags/tag305.xml><?xml version="1.0" encoding="utf-8"?>
<p:tagLst xmlns:p="http://schemas.openxmlformats.org/presentationml/2006/main">
  <p:tag name="AS_UNIQUEID" val="12184"/>
</p:tagLst>
</file>

<file path=ppt/tags/tag306.xml><?xml version="1.0" encoding="utf-8"?>
<p:tagLst xmlns:p="http://schemas.openxmlformats.org/presentationml/2006/main">
  <p:tag name="AS_UNIQUEID" val="19177"/>
</p:tagLst>
</file>

<file path=ppt/tags/tag307.xml><?xml version="1.0" encoding="utf-8"?>
<p:tagLst xmlns:p="http://schemas.openxmlformats.org/presentationml/2006/main">
  <p:tag name="AS_UNIQUEID" val="1059"/>
</p:tagLst>
</file>

<file path=ppt/tags/tag308.xml><?xml version="1.0" encoding="utf-8"?>
<p:tagLst xmlns:p="http://schemas.openxmlformats.org/presentationml/2006/main">
  <p:tag name="AS_UNIQUEID" val="1060"/>
</p:tagLst>
</file>

<file path=ppt/tags/tag309.xml><?xml version="1.0" encoding="utf-8"?>
<p:tagLst xmlns:p="http://schemas.openxmlformats.org/presentationml/2006/main">
  <p:tag name="AS_UNIQUEID" val="18982"/>
</p:tagLst>
</file>

<file path=ppt/tags/tag310.xml><?xml version="1.0" encoding="utf-8"?>
<p:tagLst xmlns:p="http://schemas.openxmlformats.org/presentationml/2006/main">
  <p:tag name="AS_UNIQUEID" val="18983"/>
</p:tagLst>
</file>

<file path=ppt/tags/tag311.xml><?xml version="1.0" encoding="utf-8"?>
<p:tagLst xmlns:p="http://schemas.openxmlformats.org/presentationml/2006/main">
  <p:tag name="AS_UNIQUEID" val="18984"/>
</p:tagLst>
</file>

<file path=ppt/tags/tag312.xml><?xml version="1.0" encoding="utf-8"?>
<p:tagLst xmlns:p="http://schemas.openxmlformats.org/presentationml/2006/main">
  <p:tag name="AS_UNIQUEID" val="19178"/>
</p:tagLst>
</file>

<file path=ppt/tags/tag313.xml><?xml version="1.0" encoding="utf-8"?>
<p:tagLst xmlns:p="http://schemas.openxmlformats.org/presentationml/2006/main">
  <p:tag name="AS_UNIQUEID" val="6174"/>
</p:tagLst>
</file>

<file path=ppt/tags/tag314.xml><?xml version="1.0" encoding="utf-8"?>
<p:tagLst xmlns:p="http://schemas.openxmlformats.org/presentationml/2006/main">
  <p:tag name="AS_UNIQUEID" val="6175"/>
</p:tagLst>
</file>

<file path=ppt/tags/tag315.xml><?xml version="1.0" encoding="utf-8"?>
<p:tagLst xmlns:p="http://schemas.openxmlformats.org/presentationml/2006/main">
  <p:tag name="AS_UNIQUEID" val="8047"/>
</p:tagLst>
</file>

<file path=ppt/tags/tag316.xml><?xml version="1.0" encoding="utf-8"?>
<p:tagLst xmlns:p="http://schemas.openxmlformats.org/presentationml/2006/main">
  <p:tag name="AS_UNIQUEID" val="19280"/>
</p:tagLst>
</file>

<file path=ppt/tags/tag317.xml><?xml version="1.0" encoding="utf-8"?>
<p:tagLst xmlns:p="http://schemas.openxmlformats.org/presentationml/2006/main">
  <p:tag name="AS_UNIQUEID" val="19281"/>
</p:tagLst>
</file>

<file path=ppt/tags/tag318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第一PPT模板网-WWW.1PPT.COM">
  <a:themeElements>
    <a:clrScheme name="自定义 2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F79646"/>
      </a:hlink>
      <a:folHlink>
        <a:srgbClr val="F79646"/>
      </a:folHlink>
    </a:clrScheme>
    <a:fontScheme name="Office 主题​​">
      <a:majorFont>
        <a:latin typeface="Calibri Light"/>
        <a:ea typeface="等线 Light"/>
        <a:cs typeface="Arial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等线"/>
        <a:cs typeface="Arial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主题​​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Office 主题​​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等线 Light"/>
        <a:ea typeface="Arial"/>
        <a:cs typeface="Arial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等线"/>
        <a:ea typeface="Arial"/>
        <a:cs typeface="Arial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127</Paragraphs>
  <Slides>11</Slides>
  <Notes>1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26">
      <vt:lpstr>Arial</vt:lpstr>
      <vt:lpstr>Calibri</vt:lpstr>
      <vt:lpstr>Calibri Light</vt:lpstr>
      <vt:lpstr>等线 Light</vt:lpstr>
      <vt:lpstr>等线</vt:lpstr>
      <vt:lpstr>微软雅黑</vt:lpstr>
      <vt:lpstr>字魂36号-正文宋楷</vt:lpstr>
      <vt:lpstr>Segoe UI</vt:lpstr>
      <vt:lpstr>隶书</vt:lpstr>
      <vt:lpstr>方正粗黑宋简体</vt:lpstr>
      <vt:lpstr>黑体</vt:lpstr>
      <vt:lpstr>仿宋</vt:lpstr>
      <vt:lpstr>楷体</vt:lpstr>
      <vt:lpstr>宋体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2024-09-24T18:35:17.203</cp:lastPrinted>
  <dcterms:created xsi:type="dcterms:W3CDTF">2024-09-24T10:35:17Z</dcterms:created>
  <dcterms:modified xsi:type="dcterms:W3CDTF">2024-09-24T10:35:19Z</dcterms:modified>
</cp:coreProperties>
</file>