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8C8038-7704-4416-B2E1-C916B9223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938E4-2A2B-4BE4-B52C-BF5223CC4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8F8C38-C9E4-4C7D-BEA0-42CCFEF88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21D376-72A9-452B-BEB6-C22766EA6F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C6A589-9DBE-4620-9DF4-94EEDD451C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CCDD10-8A02-4601-BD54-5D6A739E26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73A3B-9266-489E-9C4D-8FA967C1B3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9AAA32-BE2A-4427-9BE6-43DF4DCCD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372602-D3B4-4885-8D63-4D127E1873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296C9-170F-4188-81EB-83FF6E655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85CFD-F169-4369-8372-C1BDD5177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7007200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物资需求预测方法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物资需求预测概述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物资需求预测方法分类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定性预测方法详解</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定量预测方法详解</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组合预测方法应用与实践</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物资需求预测结果评估与调整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物资需求预测概述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物资需求预测是指根据历史数据、市场趋势、经济环境等因素，运用科学的方法和手段，对未来一定时期内物资需求进行预测和分析的过程。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物资需求预测的目的是为了提前了解和掌握未来物资需求的变化趋势，为企业的生产、采购、库存等决策提供科学依据，以实现物资的合理配置和有效利用。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预测的重要性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指导生产计划</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通过物资需求预测，企业可以提前制定生产计划，合理安排生产进度和资源投入，避免生产过剩或不足的情况发生。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优化库存管理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准确的物资需求预测可以帮助企业合理设置库存水平，降低库存成本，提高库存周转率。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应对市场变化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物资需求预测有助于企业及时把握市场变化，调整经营策略，增强市场竞争力。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预测模型构建</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根据需求分析结果，选择合适的预测方法和模型进行预测。</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数据收集</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收集与物资需求相关的历史数据、市场信息、经济指标等。</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需求分析</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对收集到的数据进行整理和分析，了解物资需求的变化规律和趋势。</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预测结果评估</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对预测结果进行评估和修正，提高预测的准确性和可靠性。</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预测结果应用</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将预测结果应用于企业的生产、采购、库存等决策中。</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预测流程简介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物资需求预测方法分类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利用专家经验和知识，通过问卷调查、会议讨论等方式进行预测。</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专家判断法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通过收集和分析市场数据、消费者行为等信息，预测未来物资需求趋势。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市场调研法</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采用匿名方式征求专家意见，经过多轮反馈和修正，最终得出预测结果。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德尔菲法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定性预测方法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01" r="1350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时间序列分析法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利用历史数据，通过建立数学模型来预测未来物资需求。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因果分析法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分析影响物资需求的各种因素，建立因果关系模型进行预测。</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回归分析法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通过自变量和因变量的统计分析，建立回归方程进行预测。</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定量预测方法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将定性预测方法和定量预测方法相结合，提高预测精度和可靠性。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定性与定量组合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17" r="17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不同模型组合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42" r="10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加权平均组合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417" r="13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采用多种预测模型进行组合预测，降低单一模型的误差风险。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对不同预测方法的结果进行加权平均，得出最终预测结果。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组合预测方法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5708" r="157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人工智能预测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神经网络预测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灰色预测技术</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混沌理论预测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新型预测技术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利用人工智能算法和大数据技术进行物资需求预测，提高预测智能化水平。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适用于数据量少、信息不完全的情况下的物资需求预测。</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通过模拟人脑神经网络的结构和功能，建立物资需求预测模型。</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利用混沌理论对物资需求的不确定性进行建模和预测。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定性预测方法详解</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明确物资需求预测的目的和范围，确定需要调研的物资品种、规格和数量等。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确定调研目标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设计调研方案</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实施调研</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预测结果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制定详细的调研计划，包括调研方式、样本选择、数据收集和处理方法等。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通过问卷调查、访谈、观察等方式收集数据，并对数据进行整理和分析。</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根据市场调研数据，结合历史销售情况和市场趋势，对物资需求进行预测。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选择专家</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根据预测需求，选择相关领域的专家，确保专家具有代表性和权威性。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征集意见</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向专家提供预测背景资料，并征求其对物资需求的意见和建议。</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汇总分析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对专家意见进行汇总和整理，分析不同意见之间的差异和原因。</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预测结果</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根据专家意见的综合分析，得出物资需求的预测结论。</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专家意见法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向专家发放开放式问卷，征集其对物资需求的预测意见。</a:t>
            </a:r>
          </a:p>
        </p:txBody>
      </p:sp>
      <p:pic>
        <p:nvPicPr>
          <p:cNvPr id="4" name="Picture 4"/>
          <p:cNvPicPr>
            <a:picLocks noChangeAspect="1"/>
          </p:cNvPicPr>
          <p:nvPr/>
        </p:nvPicPr>
        <p:blipFill>
          <a:blip r:embed="rId2"/>
          <a:srcRect l="14282" r="1428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292" r="142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31860" r="3186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开放式首轮调研</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将首轮调研结果进行汇总和整理，并反馈给专家，再次征求其意见和建议。</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反馈式二轮调研</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经过多轮反馈和修正，使专家意见趋于一致，得出最终的物资需求预测结果。</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多次反馈与修正</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德尔菲法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https://d.book118.com/938070072003006042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2024-09-20T22:59:26.514</cp:lastPrinted>
  <dcterms:created xsi:type="dcterms:W3CDTF">2024-09-20T14:59:26Z</dcterms:created>
  <dcterms:modified xsi:type="dcterms:W3CDTF">2024-09-20T14:59:28Z</dcterms:modified>
</cp:coreProperties>
</file>