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342B8-F36A-4734-9F1E-37DFC556E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F7F15-81DA-44CC-B15B-6C3FC8A6B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84E68-98C2-41CF-A18E-2F6D31F4E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BAF30-691C-4F85-A7B3-ED2C65844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1682A-276E-4F0F-9819-AC7CCCE1E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85F20A-1DE5-4E57-9D42-98C445062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F3AE3F-2EAF-46DB-8DC5-0C3E3432C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A25F2-0A71-4AFB-8575-4F8863BB8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38694-ECDB-4DF3-8A72-2285A25FF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073A0-7067-4186-8D73-E7A7EE290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59BE8-3B9D-41DA-803A-0774E97B1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71063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制造行业中的大客户营销管理策略案例解读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制造行业大客户市场现状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营销团队能力建设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数字化工具在大客户营销管理中的应用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随着全球化和技术进步，制造行业面临日益激烈的市场竞争，大客户成为企业争夺的重点。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制造行业市场竞争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大客户通常具有采购量大、稳定性强、利润贡献高等特点，对企业的长期发展具有重要意义。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针对大客户的营销管理策略有助于企业深入了解客户需求，提高客户满意度和忠诚度，从而保持竞争优势。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营销管理策略重要性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通过案例解读，探讨制造行业中大客户营销管理策略的制定和实施，为企业提供参考和借鉴。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分析案例中企业的大客户营销管理策略，总结其成功经验和教训，提出改进建议。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案例选择及解读方法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选择具有代表性的制造行业企业，其大客户营销管理策略具有典型性和可复制性。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解读方法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通过收集案例相关资料，采用定性和定量分析方法，对案例进行深入剖析和解读。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制造行业大客户市场现状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随着全球经济的复苏和制造业的持续发展，制造行业大客户市场呈现出稳步增长的态势。根据市场研究机构的数据，该市场规模已经达到了数万亿元人民币，并且预计未来几年将继续保持增长。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进步和制造业的转型升级，制造行业大客户市场正在经历着结构性变革。一方面，传统制造业逐渐向智能化、绿色化、服务化方向转型，为大客户提供更加高效、环保、个性化的产品和服务；另一方面，新兴制造业如新能源、新材料、生物医药等领域不断涌现，为大客户市场带来新的增长点和机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大客户往往具有独特的业务需求和技术要求，需要制造商提供个性化的解决方案和定制化的产品。因此，制造商需要具备强大的研发能力和技术实力，以满足大客户的个性化需求。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大客户对产品的品质和性能要求非常高，需要制造商提供高品质、高可靠性的产品和服务。同时，大客户还要求制造商提供完善的售后服务和技术支持，确保产品的稳定运行和长期使用。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大客户在采购过程中非常注重成本控制，需要制造商提供具有竞争力的价格和成本优化方案。因此，制造商需要通过精益生产、供应链管理等方式降低成本，提高产品竞争力。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制造行业大客户市场竞争激烈，国内外众多制造商都在积极争夺市场份额。其中，一些具有技术优势、品牌优势和市场份额优势的制造商处于领先地位。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造行业大客户市场中，主要参与者包括国内外知名的制造商、供应商和服务商。这些企业拥有强大的研发能力、生产能力和销售网络，能够为大客户提供全面的解决方案和优质的产品和服务。同时，这些企业还在不断推动技术创新和产业升级，以应对市场的变化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通过对市场进行细分，识别出具有潜力的目标客户群体，如高端制造商、大型企业集团等。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深入了解目标客户的需求、购买行为、决策过程等，形成清晰的客户画像，为后续营销策略制定提供依据。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针对目标客户的特定需求，提供定制化的产品解决方案，满足客户的个性化需求。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提供一系列增值服务，如技术支持、售后服务、培训等，提升客户满意度和忠诚度。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个性化产品与服务方案设计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建立完善的客户关系管理体系，通过定期回访、满意度调查等手段，及时了解客户需求变化，优化产品和服务。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根据目标客户群体的购买力和竞争状况，制定合理的价格策略，确保产品价格的竞争力和利润空间。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综合运用线上、线下多种营销渠道，如社交媒体、展会、拜访等，提高品牌曝光度和市场影响力。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营销策略组合优化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https://d.book118.com/938071063052006025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2024-09-02T00:28:00.875</cp:lastPrinted>
  <dcterms:created xsi:type="dcterms:W3CDTF">2024-09-01T16:28:00Z</dcterms:created>
  <dcterms:modified xsi:type="dcterms:W3CDTF">2024-09-01T16:28:03Z</dcterms:modified>
</cp:coreProperties>
</file>