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48F9899-E53D-4F26-9F36-61DF11F1C84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D59CB2B-0ABD-42BB-A666-14ED984C4F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1F7240-2023-4DD8-98A0-C8DCF97B80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FD0CC15-2A01-48F9-AE39-CAEF7A0ABF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8B0318-3DBC-4019-9FF8-B34918A89C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1EB864-E93E-4000-8CD1-EB0D8405F6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AD6BA6-CB7A-48ED-A1E8-CE366D710E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118C3E-22CB-43EE-A16B-FBADA6F0C7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7B59E6-2888-4AF1-BDEB-CB323F6323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A2FA93-6868-498B-8FA9-BA0C89D088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1C730A-CC33-4483-B498-7EBB231CA2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71114106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小儿鼻饲奶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鼻饲奶的介绍</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小儿鼻饲奶的必要性</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小儿鼻饲奶的操作方法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鼻饲奶的护理与注意事项</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常见问题与解答</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鼻饲奶的介绍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729" r="1072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901714" y="1917723"/>
            <a:ext cx="2084387" cy="616443"/>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鼻饲奶的定义</a:t>
              </a:r>
            </a:p>
          </p:txBody>
        </p:sp>
      </p:grpSp>
      <p:sp>
        <p:nvSpPr>
          <p:cNvPr id="31" name="AutoShape 31"/>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鼻饲奶通常适用于无法通过口腔进食的婴幼儿，如早产儿、低出生体重儿、吞咽困难或胃食管反流的患儿。</a:t>
            </a:r>
            <a:endParaRPr lang="en-US" sz="1100"/>
          </a:p>
        </p:txBody>
      </p:sp>
      <p:sp>
        <p:nvSpPr>
          <p:cNvPr id="32" name="AutoShape 32"/>
          <p:cNvSpPr/>
          <p:nvPr/>
        </p:nvSpPr>
        <p:spPr>
          <a:xfrm>
            <a:off x="8406414" y="2594489"/>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鼻饲奶是指通过鼻胃管或鼻肠管将奶液直接输送到胃或肠道内的特殊配方奶。</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鼻饲奶的种类</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早产儿配方奶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专为早产儿设计，含有高能量、高蛋白质、高脂肪等营养成分，以满足早产儿快速生长的需求。</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低出生体重儿配方奶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专为低出生体重儿设计，营养成分与母乳相近，易于消化吸收，有助于提高低出生体重儿的生长速度。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特殊配方奶</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针对某些疾病或特殊情况，如过敏、肠道不耐受等，研发的特殊配方奶，以满足患儿的特殊营养需求。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吞咽困难或胃食管反流的患儿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由于疾病原因无法正常进食，需要通过鼻饲喂养保证营养供给。</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早产儿</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由于早产儿吸吮和吞咽能力较弱，无法通过口腔进食，需要通过鼻饲喂养。</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低出生体重儿</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低出生体重儿由于胃容量较小，消化吸收能力较弱，需要通过鼻饲喂养保证营养供给。</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鼻饲奶的适用人群</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小儿鼻饲奶的必要性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小儿鼻饲奶是一种喂养方式，通过鼻子将奶液直接输送到胃中，适用于吞咽困难的婴幼儿。</a:t>
            </a:r>
          </a:p>
        </p:txBody>
      </p:sp>
      <p:sp>
        <p:nvSpPr>
          <p:cNvPr id="4" name="AutoShape 4"/>
          <p:cNvSpPr/>
          <p:nvPr/>
        </p:nvSpPr>
        <p:spPr>
          <a:xfrm>
            <a:off x="1491031" y="3030193"/>
            <a:ext cx="8008040" cy="1267968"/>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由于小儿吞咽功能尚未完全发育，有时会出现吞咽困难，导致喂养困难和营养不良。</a:t>
            </a:r>
          </a:p>
        </p:txBody>
      </p:sp>
      <p:pic>
        <p:nvPicPr>
          <p:cNvPr id="6" name="Picture 6"/>
          <p:cNvPicPr>
            <a:picLocks noChangeAspect="1"/>
          </p:cNvPicPr>
          <p:nvPr/>
        </p:nvPicPr>
        <p:blipFill>
          <a:blip r:embed="rId2"/>
          <a:srcRect t="7848" b="784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31242" b="31242"/>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小儿鼻饲奶能够解决吞咽困难的问题，保证宝宝获得足够的营养，促进生长发育。</a:t>
            </a:r>
          </a:p>
        </p:txBody>
      </p:sp>
      <p:pic>
        <p:nvPicPr>
          <p:cNvPr id="10" name="Picture 10"/>
          <p:cNvPicPr>
            <a:picLocks noChangeAspect="1"/>
          </p:cNvPicPr>
          <p:nvPr/>
        </p:nvPicPr>
        <p:blipFill>
          <a:blip r:embed="rId4"/>
          <a:srcRect t="18977" b="18977"/>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小儿吞咽困难的解决方案</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鼻饲奶的选择应符合宝宝的营养需求，包括蛋白质、脂肪、碳水化合物、维生素和矿物质等。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通过鼻饲奶喂养，可以确保宝宝获得足够的营养，避免营养不良和生长发育迟缓。</a:t>
            </a:r>
          </a:p>
        </p:txBody>
      </p:sp>
      <p:pic>
        <p:nvPicPr>
          <p:cNvPr id="7" name="Picture 7"/>
          <p:cNvPicPr>
            <a:picLocks noChangeAspect="1"/>
          </p:cNvPicPr>
          <p:nvPr/>
        </p:nvPicPr>
        <p:blipFill>
          <a:blip r:embed="rId2"/>
          <a:srcRect l="9585" r="958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85" r="958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598" b="859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solidFill>
                <a:latin typeface="Microsoft Yahei"/>
                <a:ea typeface="Microsoft Yahei"/>
                <a:cs typeface="Microsoft Yahei"/>
              </a:rPr>
              <a:t>小儿鼻饲奶能够提供足够的营养，满足婴幼儿生长发育的需求。</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保证小儿营养摄入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5" name="Picture 5"/>
          <p:cNvPicPr>
            <a:picLocks noChangeAspect="1"/>
          </p:cNvPicPr>
          <p:nvPr/>
        </p:nvPicPr>
        <p:blipFill>
          <a:blip r:embed="rId2"/>
          <a:srcRect t="16667" b="16667"/>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75" r="16675"/>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8958" r="8958"/>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小儿呛咳是常见的喂养问题，如果不及时处理，可能导致吸入性肺炎。</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小儿鼻饲奶能够避免呛咳的发生，从而预防吸入性肺炎的发生。</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通过鼻饲奶喂养，可以减少宝宝因呛咳引起的呼吸道并发症，保障宝宝的健康。</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避免因呛咳引起的吸入性肺炎</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小儿鼻饲奶的操作方法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https://d.book118.com/938071114106006024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2024-08-31T22:26:46.020</cp:lastPrinted>
  <dcterms:created xsi:type="dcterms:W3CDTF">2024-08-31T14:26:46Z</dcterms:created>
  <dcterms:modified xsi:type="dcterms:W3CDTF">2024-08-31T14:26:48Z</dcterms:modified>
</cp:coreProperties>
</file>