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DAC8-E494-447A-8E24-2BE9C189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8DB44-B951-41BA-B000-485C4CF4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1F0AD-940C-4D9A-8053-0C64E4C0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6495D-25D3-4581-90E6-47C9D0D5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7C255-E555-42A0-AE84-566A89FE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77DCD-6894-41A0-BAE6-2659D8D7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8F3DB-79A4-49F7-868C-4C16A956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34B33-C5CE-4887-87E1-07804E9F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10B61-DE76-44FD-BBB5-B3943562A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EC760-01CA-4169-8336-5C420784D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9D91B-1B3A-4734-9412-81432544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1126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一年级优秀班主任的工作总结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通过对一年级班主任工作的总结，发现有效的教育方法和策略，以提高学生的学习效果。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总结班主任工作经验，为其他教师提供借鉴和参考，推动教师队伍整体素质的提升。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通过总结与家长的沟通技巧和合作方式，增进家校之间的互信与合作，共同促进学生的成长。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包括课堂教学、学生作业批改、考试评估等方面。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涉及学生行为规范、心理健康、班级纪律等方面的管理。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总结与家长沟通的方式、频率和内容，以及家校合作的形式和效果。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与学生共同制定班级纪律和规则，确保每个学生都清楚并遵守。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制定明确的班规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建立有效的奖惩制度，激励学生遵守纪律，同时对违纪行为进行适当的惩罚。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选拔并培养负责任、有领导力的班干部，协助班主任进行班级管理。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班干部培养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学习氛围营造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学习目标设定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帮助学生设定明确、可实现的学习目标，激发他们的学习动力。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学习方法指导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教授学生有效的学习方法，提高他们的学习效率和成绩。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学习环境优化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营造安静、整洁、舒适的学习环境，减少干扰和诱惑。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进行定期的家访活动，深入了解学生的家庭背景和成长环境，为个性化教育提供依据。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定期家长会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组织定期的家长会，与家长交流学生的表现和进步，听取家长的意见和建议。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建立家校互动平台，如微信群、QQ群等，方便家长和班主任之间的日常沟通和信息交流。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08" r="17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学生个体关注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通过课堂表现和作业完成情况，了解学生的学习进度和掌握情况，提供针对性的辅导和指导。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关注学生的饮食、睡眠、运动等方面，提供合理的建议和帮助，确保学生身体健康。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与学生建立良好的师生关系，倾听学生的心声和烦恼，提供情感支持和关怀。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了解学生需求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多元评价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采用多种评价方式，全面评估学生的学习成果和综合素质，避免单一标准的评价偏见。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组织丰富多彩的课外活动，培养学生的兴趣爱好和团队协作精神，促进学生的全面发展。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针对不同学生的特点和需求，制定个性化的教育方案，发挥每个学生的优势和潜力。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与家长保持密切联系，共同关注学生的心理健康问题，提供必要的支持和帮助。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定期开展心理健康课程和心理辅导活动，帮助学生建立积极的心态和情绪调节能力。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鼓励学生表达内心感受，提供情感支持和建议，缓解学生的心理压力和负面情绪。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https://d.book118.com/938071126052006035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2024-09-14T03:55:15.555</cp:lastPrinted>
  <dcterms:created xsi:type="dcterms:W3CDTF">2024-09-13T19:55:15Z</dcterms:created>
  <dcterms:modified xsi:type="dcterms:W3CDTF">2024-09-13T19:55:17Z</dcterms:modified>
</cp:coreProperties>
</file>