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A3674-84E4-49B1-9874-AADBD86BE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28634-E7B3-411C-A4C6-B2DBB88E4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C1F89-B80C-42D5-A411-1DCDEEA90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4F364-50DD-4A0E-B083-E1513099D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FFB2E8-32EF-46D7-9B06-935ACFCA1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265078-3151-4B07-8924-3E72626A6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05F0E0-787B-488D-BBE3-B84B3661F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1F1677-64CB-41C9-9B36-3C9D22E50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28A9BE-496F-48F2-BAB4-8F42191EF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0FB50-6564-44B8-A4F3-87530683C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F780E9-28D3-4C7C-B0E6-FAC1A5D65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6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4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4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72026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安全生产管理制度培训教学提纲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安全生产基本概念与法律法规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安全防护措施与应急预案制定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员工安全培训与操作技能提升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监督检查与事故处理机制建立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安全生产基本概念与法律法规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指在生产经营活动中，通过采取各种措施，消除或减少事故隐患，防止事故发生，保障员工生命财产安全和企业正常运营的一系列活动。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安全生产是企业稳定发展的基石，关系到员工生命财产安全和企业声誉。只有做好安全生产工作，才能确保企业持续、健康、稳定发展。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安全生产定义及重要性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其他相关法律法规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如《劳动法》、《职业病防治法》等，也涉及到安全生产的相关内容。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规定了安全生产的基本原则、政府监管职责、企业主体责任、员工权益保障等方面的内容。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《生产安全事故报告和调查处理条例》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明确了生产安全事故的报告、调查和处理程序，以及相关责任追究。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国家相关法律法规解读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安全检查制度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应急预案及演练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企业内部安全规章制度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明确各级管理人员和员工在安全生产中的职责和权利，形成全员参与的安全生产管理体系。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定期开展安全检查，及时发现和消除事故隐患，确保生产过程中的安全。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针对各类设备和岗位，制定详细的安全操作规程，确保员工正确、规范地操作设备，降低事故风险。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制定针对可能发生的各类事故的应急预案，并定期组织演练，提高员工应对突发事件的能力。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动态性原则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危险源辨识原则及技巧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以科学的方法和手段进行危险源辨识，确保结果客观、准确。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从人、机、环、管四个方面全面分析，不遗漏任何潜在危险源。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重点关注可能导致事故的危险源，强化预防措施。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持续监测和更新危险源信息，确保辨识结果时效性。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通过专家经验、历史数据等对危险源进行定性描述和分级。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运用数学模型、统计分析等方法对危险源进行量化评估。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结合定性和定量方法，对危险源进行较为精确的评估。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将危险源发生概率和后果严重程度分别划分为不同等级，形成风险矩阵进行评估。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定性评估法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定量评估法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半定量评估法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风险矩阵法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包括企业规模、经营范围、工艺流程等。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企业概况介绍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危险源辨识结果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风险评估结果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风险控制措施建议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列出辨识出的主要危险源及其分布情况。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运用适当的评估方法对危险源进行风险评估，得出风险等级。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根据评估结果，提出针对性的风险控制措施建议，降低事故发生的可能性。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实例分析：某企业风险评估报告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安全防护措施与应急预案制定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通过改进生产工艺、设备或操作方法，消除或降低危险源。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工程技术措施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建立健全安全管理制度，加强安全教育和培训，提高员工安全意识。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管理措施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安全防护措施分类及实施要点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个人防护措施：提供个人防护用品，如安全帽、安全带、防护服等，确保员工个人安全。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安全防护措施分类及实施要点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实施要点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对危险源进行辨识和评估，确定相应的防护措施。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制定详细的安全防护计划，明确责任人、时间表和所需资源。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安全防护措施分类及实施要点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安全防护措施分类及实施要点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定期对安全防护措施进行检查和评估，确保其有效性。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加强安全防护措施的宣传和培训，确保员工充分了解和掌握。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成立应急预案编制小组，明确编制任务、职责分工和工作计划。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开展危险源辨识和风险评估，确定可能发生的突发事件及其危害程度。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6329" b="632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6329" b="6329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应急预案制定流程和内容要求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应急预案制定流程和内容要求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制定应急响应流程和处置措施，明确应急组织、通讯联络、现场处置等方面要求。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组织专家评审和演练验证，对预案进行修订和完善。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内容要求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明确应急预案的适用范围和启动条件。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详细描述应急组织、人员职责和通讯联络方式。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应急预案制定流程和内容要求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列出应急资源和装备清单，包括救援队伍、物资储备、运输工具等。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制定具体的应急处置措施和程序，包括现场处置、医疗救护、安全防护等。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应急预案制定流程和内容要求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https://d.book118.com/938072026030006035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2024-09-13T22:01:59.708</cp:lastPrinted>
  <dcterms:created xsi:type="dcterms:W3CDTF">2024-09-13T14:01:59Z</dcterms:created>
  <dcterms:modified xsi:type="dcterms:W3CDTF">2024-09-13T14:02:02Z</dcterms:modified>
</cp:coreProperties>
</file>