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29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39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A12476-0D21-4D04-87D0-AA8C209A9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D7D114-ECBA-4D09-A84A-4D9400E5F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54EB7E-AA91-44B6-809A-231087C9C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5B7568-F22A-4C5E-BE70-22DAEEC9D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0B8185-869A-4EF8-8A9E-852112FED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CBDB5A-7315-4AE3-85F1-22F869D0D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84E1A2-F673-42DF-83F8-49C1A59FA8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9194F0-6322-4BAB-9FDB-9D2AC0861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7D0170-15E9-4F7C-A556-DA919F36B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9C67D2-B4F7-4736-9BFE-5960EB634E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0BEA2A-4AE4-49EA-BB81-0C6293CB6B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0.xml" /><Relationship Id="rId11" Type="http://schemas.openxmlformats.org/officeDocument/2006/relationships/tags" Target="../tags/tag131.xml" /><Relationship Id="rId12" Type="http://schemas.openxmlformats.org/officeDocument/2006/relationships/tags" Target="../tags/tag132.xml" /><Relationship Id="rId13" Type="http://schemas.openxmlformats.org/officeDocument/2006/relationships/tags" Target="../tags/tag133.xml" /><Relationship Id="rId14" Type="http://schemas.openxmlformats.org/officeDocument/2006/relationships/tags" Target="../tags/tag134.xml" /><Relationship Id="rId15" Type="http://schemas.openxmlformats.org/officeDocument/2006/relationships/tags" Target="../tags/tag135.xml" /><Relationship Id="rId16" Type="http://schemas.openxmlformats.org/officeDocument/2006/relationships/tags" Target="../tags/tag136.xml" /><Relationship Id="rId17" Type="http://schemas.openxmlformats.org/officeDocument/2006/relationships/tags" Target="../tags/tag137.xml" /><Relationship Id="rId18" Type="http://schemas.openxmlformats.org/officeDocument/2006/relationships/tags" Target="../tags/tag138.xml" /><Relationship Id="rId19" Type="http://schemas.openxmlformats.org/officeDocument/2006/relationships/tags" Target="../tags/tag139.xml" /><Relationship Id="rId2" Type="http://schemas.openxmlformats.org/officeDocument/2006/relationships/tags" Target="../tags/tag122.xml" /><Relationship Id="rId20" Type="http://schemas.openxmlformats.org/officeDocument/2006/relationships/tags" Target="../tags/tag140.xml" /><Relationship Id="rId21" Type="http://schemas.openxmlformats.org/officeDocument/2006/relationships/tags" Target="../tags/tag141.xml" /><Relationship Id="rId22" Type="http://schemas.openxmlformats.org/officeDocument/2006/relationships/tags" Target="../tags/tag142.xml" /><Relationship Id="rId23" Type="http://schemas.openxmlformats.org/officeDocument/2006/relationships/tags" Target="../tags/tag143.xml" /><Relationship Id="rId24" Type="http://schemas.openxmlformats.org/officeDocument/2006/relationships/tags" Target="../tags/tag144.xml" /><Relationship Id="rId25" Type="http://schemas.openxmlformats.org/officeDocument/2006/relationships/tags" Target="../tags/tag145.xml" /><Relationship Id="rId26" Type="http://schemas.openxmlformats.org/officeDocument/2006/relationships/tags" Target="../tags/tag146.xml" /><Relationship Id="rId27" Type="http://schemas.openxmlformats.org/officeDocument/2006/relationships/tags" Target="../tags/tag147.xml" /><Relationship Id="rId28" Type="http://schemas.openxmlformats.org/officeDocument/2006/relationships/tags" Target="../tags/tag148.xml" /><Relationship Id="rId29" Type="http://schemas.openxmlformats.org/officeDocument/2006/relationships/tags" Target="../tags/tag149.xml" /><Relationship Id="rId3" Type="http://schemas.openxmlformats.org/officeDocument/2006/relationships/tags" Target="../tags/tag123.xml" /><Relationship Id="rId30" Type="http://schemas.openxmlformats.org/officeDocument/2006/relationships/tags" Target="../tags/tag150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14" Type="http://schemas.openxmlformats.org/officeDocument/2006/relationships/tags" Target="../tags/tag190.xml" /><Relationship Id="rId15" Type="http://schemas.openxmlformats.org/officeDocument/2006/relationships/tags" Target="../tags/tag191.xml" /><Relationship Id="rId16" Type="http://schemas.openxmlformats.org/officeDocument/2006/relationships/tags" Target="../tags/tag192.xml" /><Relationship Id="rId17" Type="http://schemas.openxmlformats.org/officeDocument/2006/relationships/tags" Target="../tags/tag193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2.xml" /><Relationship Id="rId11" Type="http://schemas.openxmlformats.org/officeDocument/2006/relationships/tags" Target="../tags/tag203.xml" /><Relationship Id="rId12" Type="http://schemas.openxmlformats.org/officeDocument/2006/relationships/tags" Target="../tags/tag204.xml" /><Relationship Id="rId13" Type="http://schemas.openxmlformats.org/officeDocument/2006/relationships/tags" Target="../tags/tag205.xml" /><Relationship Id="rId14" Type="http://schemas.openxmlformats.org/officeDocument/2006/relationships/tags" Target="../tags/tag206.xml" /><Relationship Id="rId15" Type="http://schemas.openxmlformats.org/officeDocument/2006/relationships/tags" Target="../tags/tag207.xml" /><Relationship Id="rId16" Type="http://schemas.openxmlformats.org/officeDocument/2006/relationships/tags" Target="../tags/tag208.xml" /><Relationship Id="rId17" Type="http://schemas.openxmlformats.org/officeDocument/2006/relationships/tags" Target="../tags/tag209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14" Type="http://schemas.openxmlformats.org/officeDocument/2006/relationships/tags" Target="../tags/tag234.xml" /><Relationship Id="rId15" Type="http://schemas.openxmlformats.org/officeDocument/2006/relationships/tags" Target="../tags/tag235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6.xml" /><Relationship Id="rId3" Type="http://schemas.openxmlformats.org/officeDocument/2006/relationships/tags" Target="../tags/tag237.xml" /><Relationship Id="rId4" Type="http://schemas.openxmlformats.org/officeDocument/2006/relationships/tags" Target="../tags/tag23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72056001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2023年工程开发管理工程师年度总结及下年工作展望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75057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75057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2023年工作总结</a:t>
            </a:r>
            <a:endParaRPr lang="zh-CN" altLang="en-US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8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302514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302514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个人成长与收获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11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530034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530034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下年工作展望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4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757491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757491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持续改进与优化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7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984948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984948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总结与反思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2023年工作总结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项目完成情况</a:t>
            </a:r>
            <a:endParaRPr lang="zh-CN" altLang="en-US"/>
          </a:p>
        </p:txBody>
      </p:sp>
      <p:sp>
        <p:nvSpPr>
          <p:cNvPr id="1048900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2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4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已完成项目数：XX个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8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0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未完成项目数：XX个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4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6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项目交付质量：达到预期目标，客户满意度高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0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项目成本控制：有效控制成本，未超出预算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团队协作与沟通</a:t>
            </a:r>
            <a:endParaRPr lang="zh-CN" altLang="en-US"/>
          </a:p>
        </p:txBody>
      </p:sp>
      <p:sp>
        <p:nvSpPr>
          <p:cNvPr id="104895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8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团队协作：高效完成项目任务，提升团队凝聚力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团队建设活动：组织团建活动，增进团队成员之间的了解与信任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跨部门合作：加强与其他部门的沟通与协作，共同推进项目进展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沟通技巧：有效沟通，减少误解，提高工作效率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技术难点与解决方案</a:t>
            </a:r>
            <a:endParaRPr lang="zh-CN" altLang="en-US"/>
          </a:p>
        </p:txBody>
      </p:sp>
      <p:sp>
        <p:nvSpPr>
          <p:cNvPr id="104903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38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介绍2023年工程开发中遇到的技术难点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针对每个技术难点提出的解决方案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50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解决方案实施效果评估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2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总结技术难点与解决方案对工程开发的贡献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质量与安全控制</a:t>
            </a:r>
            <a:endParaRPr lang="zh-CN" altLang="en-US"/>
          </a:p>
        </p:txBody>
      </p:sp>
      <p:sp>
        <p:nvSpPr>
          <p:cNvPr id="104909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强化安全意识培训，提高员工安全防范能力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1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制定安全管理制度和应急预案，确保项目安全顺利进行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1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质量管理体系的建立与完善，确保项目质量符合要求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1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定期进行质量检查与评估，及时发现并解决质量问题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1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个人成长与收获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专业技能提升</a:t>
            </a:r>
            <a:endParaRPr lang="zh-CN" altLang="en-US"/>
          </a:p>
        </p:txBody>
      </p:sp>
      <p:sp>
        <p:nvSpPr>
          <p:cNvPr id="1049188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0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2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4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获得了多个工程开发管理相关的专业证书和资质认证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8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0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2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熟练掌握了工程开发管理相关软件和技术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6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0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深入研究了工程开发管理领域的前沿知识和技术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4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6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8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在实际项目中成功应用了所学的专业技能和知识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领导力与团队管理</a:t>
            </a:r>
            <a:endParaRPr lang="zh-CN" altLang="en-US"/>
          </a:p>
        </p:txBody>
      </p:sp>
      <p:sp>
        <p:nvSpPr>
          <p:cNvPr id="104925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888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培养团队协作精神：通过有效的团队管理，建立起良好的团队协作氛围，提高团队凝聚力和战斗力。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提升领导力：在项目管理中，能够更好地指导和协调团队成员，提高团队整体效率。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8444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增强沟通能力：与团队成员、客户和上级之间的沟通更加顺畅，能够及时解决问题和消除误解。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提升解决问题能力：在面对项目中的问题和挑战时，能够迅速分析并提出有效的解决方案。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解决问题的能力</a:t>
            </a:r>
            <a:endParaRPr lang="zh-CN" altLang="en-US"/>
          </a:p>
        </p:txBody>
      </p:sp>
      <p:sp>
        <p:nvSpPr>
          <p:cNvPr id="1049320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2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遇到问题时能够迅速定位并分析原因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26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8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主动寻找并采纳新的解决方案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32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4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6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善于总结经验教训，避免重复犯错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38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0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2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不断学习新知识，提高自己的专业素养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行业趋势了解</a:t>
            </a:r>
            <a:endParaRPr lang="zh-CN" altLang="en-US"/>
          </a:p>
        </p:txBody>
      </p:sp>
      <p:sp>
        <p:nvSpPr>
          <p:cNvPr id="1049378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2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4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积极参与行业交流活动，拓宽人脉资源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88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了解行业竞争对手情况，为公司发展提供参考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8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深入研究行业趋势，提升个人专业能力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0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2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掌握行业最新动态，及时调整工作方向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3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44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下年工作展望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https://d.book118.com/938072056001006023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77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38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23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MiSans</vt:lpstr>
      <vt:lpstr>Wingdings</vt:lpstr>
      <vt:lpstr>Calibri Light</vt:lpstr>
      <vt:lpstr>微软雅黑</vt:lpstr>
      <vt:lpstr>Office Theme</vt:lpstr>
      <vt:lpstr>2023年工程开发管理工程师年度总结及下年工作展望</vt:lpstr>
      <vt:lpstr>目录</vt:lpstr>
      <vt:lpstr>2023年工作总结</vt:lpstr>
      <vt:lpstr>项目完成情况</vt:lpstr>
      <vt:lpstr>团队协作与沟通</vt:lpstr>
      <vt:lpstr>技术难点与解决方案</vt:lpstr>
      <vt:lpstr>质量与安全控制</vt:lpstr>
      <vt:lpstr>个人成长与收获</vt:lpstr>
      <vt:lpstr>专业技能提升</vt:lpstr>
      <vt:lpstr>领导力与团队管理</vt:lpstr>
      <vt:lpstr>解决问题的能力</vt:lpstr>
      <vt:lpstr>行业趋势了解</vt:lpstr>
      <vt:lpstr>下年工作展望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2024-08-29T08:59:42.024</cp:lastPrinted>
  <dcterms:created xsi:type="dcterms:W3CDTF">2024-08-29T00:59:42Z</dcterms:created>
  <dcterms:modified xsi:type="dcterms:W3CDTF">2024-08-29T00:59:44Z</dcterms:modified>
</cp:coreProperties>
</file>