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16F154-552D-419C-B797-C84545D38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73A5A4-96E7-497C-9E91-015446E1D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9D0FC7-4756-4E0E-B7B4-E6C54088D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F96CE5-0E06-4FA4-B51C-CD31FAD73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99475E-C7E3-4FFB-9B50-DEDAAF2F7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3B5D1E-031A-47D8-8129-2D1A3F59A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B13BBF-6A74-46BC-AADC-FE2112239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AEAC46-17F0-4B5C-8222-BF8DEACB0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A0813B-B2CE-487A-AB9E-9B8E5BE6B9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39712B-8D87-428F-B728-FDDCF202B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FA2ABD-E001-4225-AA27-945FF88E9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7206513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《申报系统操作指南》PPT课件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申报系统概述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申报系统操作流程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申报系统常见问题及解决方案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申报系统安全与维护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申报系统操作示例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申报系统概述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申报系统是一种用于提交、审核和管理各种申报材料的计算机系统。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它能够实现申报流程的自动化和标准化，提高申报效率和准确性。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申报系统广泛应用于各个领域，如税务、工商、海关等。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申报系统简介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申报系统的特点包括易用性、安全性、稳定性、可扩展性等。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它能够满足不同用户的需求，提供灵活的申报方式和强大的数据处理能力。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申报系统的功能包括在线填写、提交、查询、修改申报信息等。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申报系统的功能和特点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申报系统适用于各类申报场景，如企业年报、税务申报、进出口报关等。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通过与相关政府部门的数据接口对接，实现数据共享和实时更新。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申报系统还支持移动端操作，方便用户随时随地进行申报。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申报系统的应用场景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申报系统操作流程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申报系统登录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总结词：登录步骤详细说明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打开申报系统页面，找到登录入口。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在登录页面输入用户名和密码，点击“登录”按钮。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根据页面提示，填写所有必填信息，确保信息准确无误。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总结词：填写申报信息的步骤和注意事项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在申报系统首页，找到“申报信息”模块，点击进入填报页面。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在填写过程中，如遇到问题，可查看帮助文档或联系技术支持。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申报信息填写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85351" y="23114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01051" y="30353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985351" y="38100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373884" y="30353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5133094" y="2670493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33094" y="4178618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48794" y="3390900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521627" y="3400425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申报信息审核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324381" y="1566850"/>
            <a:ext cx="2553340" cy="1269499"/>
            <a:chOff x="2324381" y="1566850"/>
            <a:chExt cx="2553340" cy="1269499"/>
          </a:xfrm>
        </p:grpSpPr>
        <p:sp>
          <p:nvSpPr>
            <p:cNvPr id="33" name="TextBox 33"/>
            <p:cNvSpPr txBox="1"/>
            <p:nvPr/>
          </p:nvSpPr>
          <p:spPr>
            <a:xfrm>
              <a:off x="2324381" y="1566850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总结词：对已填写信息进行核对和修正的步骤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852893" y="1566850"/>
            <a:ext cx="2553340" cy="1269499"/>
            <a:chOff x="6852893" y="1566850"/>
            <a:chExt cx="2553340" cy="1269499"/>
          </a:xfrm>
        </p:grpSpPr>
        <p:sp>
          <p:nvSpPr>
            <p:cNvPr id="35" name="TextBox 35"/>
            <p:cNvSpPr txBox="1"/>
            <p:nvPr/>
          </p:nvSpPr>
          <p:spPr>
            <a:xfrm>
              <a:off x="6852893" y="1566850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2324381" y="4677185"/>
            <a:ext cx="2553340" cy="1269499"/>
            <a:chOff x="2324381" y="4677185"/>
            <a:chExt cx="2553340" cy="1269499"/>
          </a:xfrm>
        </p:grpSpPr>
        <p:sp>
          <p:nvSpPr>
            <p:cNvPr id="37" name="TextBox 37"/>
            <p:cNvSpPr txBox="1"/>
            <p:nvPr/>
          </p:nvSpPr>
          <p:spPr>
            <a:xfrm>
              <a:off x="2324381" y="4677185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对已填写的申报信息进行逐条审核，查看是否有遗漏或错误。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852893" y="4780006"/>
            <a:ext cx="2553340" cy="1269499"/>
            <a:chOff x="6852893" y="4780006"/>
            <a:chExt cx="2553340" cy="1269499"/>
          </a:xfrm>
        </p:grpSpPr>
        <p:sp>
          <p:nvSpPr>
            <p:cNvPr id="39" name="TextBox 39"/>
            <p:cNvSpPr txBox="1"/>
            <p:nvPr/>
          </p:nvSpPr>
          <p:spPr>
            <a:xfrm>
              <a:off x="6852893" y="4780006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完成信息填写后，务必返回至申报信息列表页面。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在申报信息列表页面，找到待提交的信息条目。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提交后，系统将自动生成申报记录，申报状态变为“已提交”。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确认信息无误后，点击“提交”按钮，将申报信息提交至系统。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总结词：确认无误后提交申报信息的步骤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申报信息提交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申报系统常见问题及解决方案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https://d.book118.com/938072065131006031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2024-09-08T22:46:38.963</cp:lastPrinted>
  <dcterms:created xsi:type="dcterms:W3CDTF">2024-09-08T14:46:38Z</dcterms:created>
  <dcterms:modified xsi:type="dcterms:W3CDTF">2024-09-08T14:46:41Z</dcterms:modified>
</cp:coreProperties>
</file>