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5390B1F-E651-45DE-A4CC-CB3B96D41C9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429FF00-321F-4D9D-AC50-28B7CA0BC27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8E869A7-6F58-4D97-B428-DCFFDCDF56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0E192A3-0D44-4D5C-8462-3530103A7C2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3E8A272-6683-4959-8B2C-44966439EED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C6A53E5-9524-48DC-B579-B8685B17461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3E75CA3-B23E-4E27-9D07-850B003E07E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D28E7A4-4BDF-41ED-A561-48A3390A251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7D69D33-9DE0-4F76-85C1-A6813616FE0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A8A2B8E-A100-4A9C-AE02-57B1D2E47D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E173F67-AA39-4C0B-85DC-777ABEEB84E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38072116025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22709" y="922364"/>
            <a:ext cx="6634886"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FFFFFF"/>
                </a:solidFill>
                <a:latin typeface="Microsoft Yahei"/>
                <a:ea typeface="Microsoft Yahei"/>
                <a:cs typeface="Microsoft Yahei"/>
              </a:rPr>
              <a:t>幼儿园《预防疾病》</a:t>
            </a:r>
          </a:p>
        </p:txBody>
      </p:sp>
      <p:sp>
        <p:nvSpPr>
          <p:cNvPr id="3" name="TextBox 3"/>
          <p:cNvSpPr txBox="1"/>
          <p:nvPr/>
        </p:nvSpPr>
        <p:spPr>
          <a:xfrm>
            <a:off x="1022709" y="4939625"/>
            <a:ext cx="6964070" cy="4949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solidFill>
                <a:latin typeface="Microsoft Yahei"/>
                <a:ea typeface="Microsoft Yahei"/>
                <a:cs typeface="Microsoft Yahei"/>
              </a:rPr>
              <a:t>汇报人：</a:t>
            </a:r>
          </a:p>
        </p:txBody>
      </p:sp>
      <p:sp>
        <p:nvSpPr>
          <p:cNvPr id="4" name="TextBox 4"/>
          <p:cNvSpPr txBox="1"/>
          <p:nvPr/>
        </p:nvSpPr>
        <p:spPr>
          <a:xfrm>
            <a:off x="1022709" y="5440641"/>
            <a:ext cx="6964070" cy="4949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solidFill>
                <a:latin typeface="Microsoft Yahei"/>
                <a:ea typeface="Microsoft Yahei"/>
                <a:cs typeface="Microsoft Yahei"/>
              </a:rPr>
              <a:t>202X-12-22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预防疾病的重要性</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常见疾病的预防措施</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幼儿园卫生保健措施</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家庭预防疾病的建议</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solidFill>
                <a:latin typeface="Microsoft Yahei"/>
                <a:ea typeface="Microsoft Yahei"/>
                <a:cs typeface="Microsoft Yahei"/>
              </a:rPr>
              <a:t>目</a:t>
            </a:r>
          </a:p>
          <a:p>
            <a:pPr algn="ctr">
              <a:lnSpc>
                <a:spcPct val="125000"/>
              </a:lnSpc>
            </a:pPr>
            <a:r>
              <a:rPr lang="en-US" sz="7650" b="1">
                <a:solidFill>
                  <a:srgbClr val="FFFFFF"/>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solidFill>
                <a:latin typeface="Microsoft Yahei"/>
                <a:ea typeface="Microsoft Yahei"/>
                <a:cs typeface="Microsoft Yahei"/>
              </a:rPr>
              <a:t>01</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solidFill>
                <a:latin typeface="Microsoft Yahei"/>
                <a:ea typeface="Microsoft Yahei"/>
                <a:cs typeface="Microsoft Yahei"/>
              </a:rPr>
              <a:t>预防疾病的重要性</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 name="AutoShape 4"/>
          <p:cNvSpPr/>
          <p:nvPr/>
        </p:nvSpPr>
        <p:spPr>
          <a:xfrm>
            <a:off x="563624" y="1824409"/>
            <a:ext cx="2936423"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幼儿的身体器官和免疫系统尚未完全发育，容易受到病毒和细菌的侵袭，因此预防疾病对于保护幼儿的身体健康至关重要。</a:t>
            </a:r>
            <a:endParaRPr lang="en-US" sz="1100"/>
          </a:p>
        </p:txBody>
      </p:sp>
      <p:sp>
        <p:nvSpPr>
          <p:cNvPr id="5" name="AutoShape 5"/>
          <p:cNvSpPr/>
          <p:nvPr/>
        </p:nvSpPr>
        <p:spPr>
          <a:xfrm>
            <a:off x="601724" y="4315960"/>
            <a:ext cx="3052052"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某些疾病可能对幼儿的生长发育产生长期的负面影响，如麻疹、腮腺炎等，及时预防这些疾病有助于确保幼儿的健康成长。</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保护幼儿身体健康</a:t>
              </a:r>
            </a:p>
          </p:txBody>
        </p:sp>
      </p:grpSp>
      <p:sp>
        <p:nvSpPr>
          <p:cNvPr id="28" name="AutoShape 28"/>
          <p:cNvSpPr/>
          <p:nvPr/>
        </p:nvSpPr>
        <p:spPr>
          <a:xfrm>
            <a:off x="601724" y="3976765"/>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预防疾病对幼儿的危害</a:t>
            </a:r>
            <a:endParaRPr lang="en-US" sz="1100"/>
          </a:p>
        </p:txBody>
      </p:sp>
      <p:sp>
        <p:nvSpPr>
          <p:cNvPr id="29" name="AutoShape 29"/>
          <p:cNvSpPr/>
          <p:nvPr/>
        </p:nvSpPr>
        <p:spPr>
          <a:xfrm>
            <a:off x="563624" y="1405309"/>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幼儿身体的脆弱性</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心理发展的影响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幼儿在成长过程中受到疾病的困扰可能会对其心理发展产生负面影响，如影响自信心和社交能力。预防疾病有助于促进幼儿的心理健康发展。</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学习和活动的影响</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疾病可能导致幼儿无法正常参加学习和各种活动，影响其学习和社交能力的发展。预防疾病有助于确保幼儿能够充分参与学习和活动，促进其全面发展。</a:t>
            </a:r>
          </a:p>
        </p:txBody>
      </p:sp>
      <p:sp>
        <p:nvSpPr>
          <p:cNvPr id="6" name="AutoShape 6"/>
          <p:cNvSpPr/>
          <p:nvPr/>
        </p:nvSpPr>
        <p:spPr>
          <a:xfrm>
            <a:off x="88440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3469" r="23469"/>
          <a:stretch>
            <a:fillRect/>
          </a:stretch>
        </p:blipFill>
        <p:spPr>
          <a:xfrm>
            <a:off x="7803289" y="1299241"/>
            <a:ext cx="3679823"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促进幼儿健康成长</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pic>
        <p:nvPicPr>
          <p:cNvPr id="4" name="Picture 4"/>
          <p:cNvPicPr>
            <a:picLocks noChangeAspect="1"/>
          </p:cNvPicPr>
          <p:nvPr/>
        </p:nvPicPr>
        <p:blipFill>
          <a:blip r:embed="rId2">
            <a:alphaModFix/>
          </a:blip>
          <a:srcRect l="19719" r="19719"/>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经济负担</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某些疾病可能给家庭带来严重的经济负担，如长期治疗和康复所需的费用。预防疾病有助于减轻家庭的经济负担，同时也有助于减少社会医疗资源的压力。</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社会安全</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预防疾病有助于维护社会的安全和稳定，减少疾病传播和疫情爆发的风险，保障广大群众的健康和安全。</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预防疾病对家庭和社会的影响</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solidFill>
                <a:latin typeface="Microsoft Yahei"/>
                <a:ea typeface="Microsoft Yahei"/>
                <a:cs typeface="Microsoft Yahei"/>
              </a:rPr>
              <a:t>02</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solidFill>
                <a:latin typeface="Microsoft Yahei"/>
                <a:ea typeface="Microsoft Yahei"/>
                <a:cs typeface="Microsoft Yahei"/>
              </a:rPr>
              <a:t>常见疾病的预防措施</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a:pPr algn="ctr">
                <a:defRPr/>
              </a:pPr>
              <a:r>
                <a:rPr lang="en-US" sz="2940">
                  <a:solidFill>
                    <a:srgbClr val="FFFFFF"/>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grpSp>
      <p:pic>
        <p:nvPicPr>
          <p:cNvPr id="8" name="Picture 8"/>
          <p:cNvPicPr>
            <a:picLocks noChangeAspect="1"/>
          </p:cNvPicPr>
          <p:nvPr/>
        </p:nvPicPr>
        <p:blipFill>
          <a:blip r:embed="rId2"/>
          <a:srcRect l="24069" r="24069"/>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呼吸道感染的预防</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保持室内空气流通</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经常开窗通风，保持室内空气新鲜。</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勤洗手</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教育幼儿养成勤洗手的习惯，尤其在饭前便后。</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避免去人群密集场所</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尽量减少带幼儿去公共场所的次数，避免接触呼吸道感染患者。</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餐具消毒</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定期对幼儿的餐具进行清洗和消毒。</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养成良好的饮食习惯</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教育幼儿不挑食、不偏食，避免暴饮暴食。</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饮食卫生</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保证食物新鲜、清洁，避免食用不洁、变质的食物。</a:t>
            </a:r>
          </a:p>
        </p:txBody>
      </p:sp>
      <p:pic>
        <p:nvPicPr>
          <p:cNvPr id="10" name="Picture 10"/>
          <p:cNvPicPr>
            <a:picLocks noChangeAspect="1"/>
          </p:cNvPicPr>
          <p:nvPr/>
        </p:nvPicPr>
        <p:blipFill>
          <a:blip r:embed="rId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胃肠道疾病的预防</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教育幼儿勤洗澡、勤换衣物，保持皮肤清洁。</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保持皮肤清洁</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避免接触过敏原</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pic>
        <p:nvPicPr>
          <p:cNvPr id="15" name="Picture 15"/>
          <p:cNvPicPr>
            <a:picLocks noChangeAspect="1"/>
          </p:cNvPicPr>
          <p:nvPr/>
        </p:nvPicPr>
        <p:blipFill>
          <a:blip r:embed="rId3"/>
          <a:srcRect l="9625" r="962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涂抹护肤品</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pic>
        <p:nvPicPr>
          <p:cNvPr id="20" name="Picture 20"/>
          <p:cNvPicPr>
            <a:picLocks noChangeAspect="1"/>
          </p:cNvPicPr>
          <p:nvPr/>
        </p:nvPicPr>
        <p:blipFill>
          <a:blip r:embed="rId4"/>
          <a:srcRect l="11750" r="1175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如果幼儿对某些物质过敏，应尽量避免接触。</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根据季节和气候选择合适的护肤品，保持皮肤湿润。</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皮肤疾病的预防</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控制幼儿观看电子屏幕的时间，定期检查视力。</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solidFill>
                <a:latin typeface="Microsoft Yahei"/>
                <a:ea typeface="Microsoft Yahei"/>
                <a:cs typeface="Microsoft Yahei"/>
              </a:rPr>
              <a:t>近视预防</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教育幼儿养成刷牙的好习惯，控制甜食的摄入量。</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龋齿预防</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67" r="16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加强幼儿的安全教育，避免发生意外事故。</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意外伤害预防</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其他常见疾病的预防</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https://d.book118.com/938072116025006025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62</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2024-09-01T16:48:40.809</cp:lastPrinted>
  <dcterms:created xsi:type="dcterms:W3CDTF">2024-09-01T08:48:40Z</dcterms:created>
  <dcterms:modified xsi:type="dcterms:W3CDTF">2024-09-01T08:48:42Z</dcterms:modified>
</cp:coreProperties>
</file>