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1FDDE-C102-4677-9E51-37F4065CE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0CC91-D702-452F-BA03-3501447FA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60F53-59DE-43E0-B366-2EB95D3E8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BFCB2-A2F8-4C65-B2F7-891EFFEF4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F7A62-1655-42A0-B78B-F536F81A9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EAE496-A2DE-4752-A640-E1CACB940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5657D-6F61-4FE3-A40F-C2B28DAB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107F0F-2EC9-49A0-B89C-D7008D029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EAB5F-A6A6-42B6-9533-25420EF1A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EA3A3-47C0-4D06-AABC-E4D0ECBD8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BBD90-BAFA-41C4-82AC-BA369BBE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73051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胎记祛除护理方案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胎记的形成与类型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胎记祛除的方法与技术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胎记祛除前的准备与注意事项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胎记祛除后的护理与保养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胎记祛除的常见问题与解答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胎记的形成与类型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胎记的形成与遗传基因有关，部分胎记可能由父母的基因遗传给下一代。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孕期环境因素也可能影响胎儿的发育，导致胎记的形成。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母体在孕期的生活习惯、饮食习惯以及情绪状态等也可能对胎儿的发育产生影响，导致胎记的形成。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胎记的形成原因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294" b="8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红色胎记通常为鲜红色或暗红色，常见于皮肤表层，形状大小不一，有的呈不规则形状，可能伴有血管组织增生。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红色胎记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黑色胎记通常为黑色或蓝黑色，表面平坦或略凸起，形状大小不一，有的呈圆形或椭圆形，可能伴有毛发生长。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黑色胎记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白色胎记通常为淡白色或灰白色，表面光滑，形状大小不一，有的呈椭圆形或不规则形状。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白色胎记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咖啡色胎记通常为浅褐色或深褐色，形状大小不一，有的呈圆形或椭圆形，可能伴有色素沉着。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咖啡色胎记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胎记的类型与特征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胎记祛除的方法与技术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188" b="211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029" b="120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925" b="25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激光祛除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激光祛除是利用高能量的光束作用在胎记上，使色素颗粒分解并随新陈代谢排出体外，从而达到去除胎记的效果。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激光祛除适用于各种颜色的胎记，尤其是红色和黑色胎记，效果较为显著。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激光祛除具有创伤小、恢复快、不留疤痕等优点，但需要多次治疗才能达到理想效果。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化学剥脱的优点是操作简单、价格相对较低，但恢复期较长，且有可能留下疤痕。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化学剥脱是通过涂抹具有腐蚀性的化学药物，使胎记部位的皮肤受到刺激后逐渐脱落，从而达到去除胎记的效果。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化学剥脱适用于面积较小、颜色较浅的胎记，对于一些色素沉着也有较好的改善作用。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化学剥脱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手术切除是通过手术将胎记彻底切除，然后进行缝合，以达到去除胎记的效果。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手术切除适用于面积较大、颜色较深且激光和化学剥脱无法去除的胎记。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手术切除的效果较为彻底，但创伤较大、恢复期较长，且有可能留下明显的疤痕。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其他祛除方法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其他祛除方法包括冷冻、电疗法等，这些方法在胎记祛除中应用较少，但对于一些特定类型的胎记可能有一定的效果。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其他祛除方法的优点和局限性因方法而异，需根据具体情况选择合适的治疗方法。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胎记祛除前的准备与注意事项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https://d.book118.com/938073051052006044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2024-09-24T11:35:24.516</cp:lastPrinted>
  <dcterms:created xsi:type="dcterms:W3CDTF">2024-09-24T03:35:24Z</dcterms:created>
  <dcterms:modified xsi:type="dcterms:W3CDTF">2024-09-24T03:35:26Z</dcterms:modified>
</cp:coreProperties>
</file>