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AE2B3-CE7C-42BF-A7A5-4895736FC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79B73-D18F-4725-9661-AA5A8C6A4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A0C08-D2FD-450F-B0E3-561BE5C9C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A4E9F-B4A4-46A9-84CD-ACE775E59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11D868-AEDD-46B6-B9BD-939D5EDA2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82EAF7-3812-42C4-9A35-EA925E9C3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9B0D95-4EFA-462D-A89B-7AB1ADDEF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B2476-5B0B-4616-BDEE-234BE4A79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9FA3C-C669-45B1-BE5E-9F07603AD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A4F15-7B53-468F-8E3B-3F07E4330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836F2-CA28-473C-AB91-65CCF9E94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7310503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电梯成品保护技术方案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电梯成品保护技术方案概述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电梯成品保护技术方案实施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电梯成品保护技术方案效果评估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92" r="270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26" r="134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887" r="788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电梯成品保护的目的是确保电梯设备在安装、调试、验收及后期使用过程中的完整性，防止损坏、锈蚀、划痕等问题。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随着高层建筑的不断增多，电梯作为垂直交通工具，其质量与安全性至关重要。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电梯成品保护的重要性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电梯作为特种设备，其安全性关乎乘客生命安全，成品保护是确保电梯安全的重要环节。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有效的成品保护可以延长电梯设备的使用寿命，降低维修成本，提高建筑物的整体品质。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电梯成品保护技术方案概述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电梯成品保护是指在电梯安装完成后，采取一系列措施对电梯进行保护，确保电梯在使用前不受损坏、污染和老化。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这包括对电梯机房、电梯轨道、电梯门、电梯控制系统和电梯钢丝绳等关键部位的保护。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电梯成品保护的定义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https://d.book118.com/938073105035006047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2024-09-28T11:49:34.627</cp:lastPrinted>
  <dcterms:created xsi:type="dcterms:W3CDTF">2024-09-28T03:49:34Z</dcterms:created>
  <dcterms:modified xsi:type="dcterms:W3CDTF">2024-09-28T03:49:36Z</dcterms:modified>
</cp:coreProperties>
</file>